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notesMasterIdLst>
    <p:notesMasterId r:id="rId36"/>
  </p:notesMasterIdLst>
  <p:handoutMasterIdLst>
    <p:handoutMasterId r:id="rId37"/>
  </p:handoutMasterIdLst>
  <p:sldIdLst>
    <p:sldId id="257" r:id="rId2"/>
    <p:sldId id="258" r:id="rId3"/>
    <p:sldId id="259" r:id="rId4"/>
    <p:sldId id="347" r:id="rId5"/>
    <p:sldId id="351" r:id="rId6"/>
    <p:sldId id="343" r:id="rId7"/>
    <p:sldId id="344" r:id="rId8"/>
    <p:sldId id="349" r:id="rId9"/>
    <p:sldId id="350" r:id="rId10"/>
    <p:sldId id="348" r:id="rId11"/>
    <p:sldId id="345" r:id="rId12"/>
    <p:sldId id="355" r:id="rId13"/>
    <p:sldId id="359" r:id="rId14"/>
    <p:sldId id="357" r:id="rId15"/>
    <p:sldId id="354" r:id="rId16"/>
    <p:sldId id="353" r:id="rId17"/>
    <p:sldId id="361" r:id="rId18"/>
    <p:sldId id="365" r:id="rId19"/>
    <p:sldId id="362" r:id="rId20"/>
    <p:sldId id="363" r:id="rId21"/>
    <p:sldId id="364" r:id="rId22"/>
    <p:sldId id="413" r:id="rId23"/>
    <p:sldId id="367" r:id="rId24"/>
    <p:sldId id="410" r:id="rId25"/>
    <p:sldId id="411" r:id="rId26"/>
    <p:sldId id="368" r:id="rId27"/>
    <p:sldId id="412" r:id="rId28"/>
    <p:sldId id="414" r:id="rId29"/>
    <p:sldId id="416" r:id="rId30"/>
    <p:sldId id="417" r:id="rId31"/>
    <p:sldId id="415" r:id="rId32"/>
    <p:sldId id="360" r:id="rId33"/>
    <p:sldId id="358" r:id="rId34"/>
    <p:sldId id="352" r:id="rId35"/>
  </p:sldIdLst>
  <p:sldSz cx="12192000" cy="6858000"/>
  <p:notesSz cx="6858000" cy="9144000"/>
  <p:defaultTextStyle>
    <a:defPPr>
      <a:defRPr lang="es-E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9D4674E-F223-4C73-9F97-23EE48CC622B}" name="Erik Francisco Álvarez Quispe" initials="EFÁQ" userId="Erik Francisco Álvarez Quispe" providerId="None"/>
  <p188:author id="{DED303C4-EB1D-9EED-C4A3-E55C15FB349E}" name="Luis Olmos Camacho" initials="LOC" userId="S::olmos@comillas.edu::e0077416-0331-464a-82e4-f4e0abc9d16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565A"/>
    <a:srgbClr val="FFB8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87893" autoAdjust="0"/>
  </p:normalViewPr>
  <p:slideViewPr>
    <p:cSldViewPr snapToGrid="0">
      <p:cViewPr varScale="1">
        <p:scale>
          <a:sx n="97" d="100"/>
          <a:sy n="97" d="100"/>
        </p:scale>
        <p:origin x="1110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189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17B891-A7A7-43AD-9025-0041BAFB414A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9B46926F-91CB-4CFF-89F3-9D5DD7E6FBCA}">
      <dgm:prSet phldrT="[Texto]"/>
      <dgm:spPr/>
      <dgm:t>
        <a:bodyPr/>
        <a:lstStyle/>
        <a:p>
          <a:r>
            <a:rPr lang="en-US" dirty="0"/>
            <a:t>Relaxed ESOM</a:t>
          </a:r>
        </a:p>
      </dgm:t>
    </dgm:pt>
    <dgm:pt modelId="{54B05709-AC63-46B9-A2E4-ADCFD18F88BC}" type="parTrans" cxnId="{CDF2A9C3-3865-416F-9877-F927C74806A4}">
      <dgm:prSet/>
      <dgm:spPr/>
      <dgm:t>
        <a:bodyPr/>
        <a:lstStyle/>
        <a:p>
          <a:endParaRPr lang="en-US"/>
        </a:p>
      </dgm:t>
    </dgm:pt>
    <dgm:pt modelId="{CFA53420-37EB-44B5-B62F-4515ADB8F6C4}" type="sibTrans" cxnId="{CDF2A9C3-3865-416F-9877-F927C74806A4}">
      <dgm:prSet/>
      <dgm:spPr/>
      <dgm:t>
        <a:bodyPr/>
        <a:lstStyle/>
        <a:p>
          <a:endParaRPr lang="en-US"/>
        </a:p>
      </dgm:t>
    </dgm:pt>
    <dgm:pt modelId="{85CC4465-405E-4950-BEE8-9E6F32C21E85}">
      <dgm:prSet phldrT="[Texto]"/>
      <dgm:spPr/>
      <dgm:t>
        <a:bodyPr/>
        <a:lstStyle/>
        <a:p>
          <a:r>
            <a:rPr lang="en-US" dirty="0"/>
            <a:t>Extract features</a:t>
          </a:r>
        </a:p>
      </dgm:t>
    </dgm:pt>
    <dgm:pt modelId="{CB1667E6-8B2D-479B-A72F-25515BBB782C}" type="parTrans" cxnId="{33E82F83-98AE-456A-B396-4D35C78703A9}">
      <dgm:prSet/>
      <dgm:spPr/>
      <dgm:t>
        <a:bodyPr/>
        <a:lstStyle/>
        <a:p>
          <a:endParaRPr lang="en-US"/>
        </a:p>
      </dgm:t>
    </dgm:pt>
    <dgm:pt modelId="{5A84F551-D04E-434B-9370-61D3BA574BD8}" type="sibTrans" cxnId="{33E82F83-98AE-456A-B396-4D35C78703A9}">
      <dgm:prSet/>
      <dgm:spPr/>
      <dgm:t>
        <a:bodyPr/>
        <a:lstStyle/>
        <a:p>
          <a:endParaRPr lang="en-US"/>
        </a:p>
      </dgm:t>
    </dgm:pt>
    <dgm:pt modelId="{E12CE75C-5EA2-4FC8-9B53-90949696F2B4}">
      <dgm:prSet phldrT="[Texto]"/>
      <dgm:spPr/>
      <dgm:t>
        <a:bodyPr/>
        <a:lstStyle/>
        <a:p>
          <a:r>
            <a:rPr lang="en-US" dirty="0"/>
            <a:t>Clustering Method</a:t>
          </a:r>
        </a:p>
      </dgm:t>
    </dgm:pt>
    <dgm:pt modelId="{2F185D05-F230-499C-92E0-7FA7B20C5A57}" type="parTrans" cxnId="{3F0948A0-E958-469A-8966-0E358BF321AD}">
      <dgm:prSet/>
      <dgm:spPr/>
      <dgm:t>
        <a:bodyPr/>
        <a:lstStyle/>
        <a:p>
          <a:endParaRPr lang="en-US"/>
        </a:p>
      </dgm:t>
    </dgm:pt>
    <dgm:pt modelId="{ACFE7F88-C6BB-4723-84AB-81CC89BE6A82}" type="sibTrans" cxnId="{3F0948A0-E958-469A-8966-0E358BF321AD}">
      <dgm:prSet/>
      <dgm:spPr/>
      <dgm:t>
        <a:bodyPr/>
        <a:lstStyle/>
        <a:p>
          <a:endParaRPr lang="en-US"/>
        </a:p>
      </dgm:t>
    </dgm:pt>
    <dgm:pt modelId="{36705BE2-566F-490C-AE47-BBB771F5DF9F}">
      <dgm:prSet/>
      <dgm:spPr/>
      <dgm:t>
        <a:bodyPr/>
        <a:lstStyle/>
        <a:p>
          <a:r>
            <a:rPr lang="en-US" dirty="0"/>
            <a:t>Representative hours, days or system states</a:t>
          </a:r>
        </a:p>
      </dgm:t>
    </dgm:pt>
    <dgm:pt modelId="{9A4336BE-7A67-436F-9052-0F972E87086E}" type="parTrans" cxnId="{EF57F0A1-B5E7-4A48-A1C9-17BE8790AD7D}">
      <dgm:prSet/>
      <dgm:spPr/>
      <dgm:t>
        <a:bodyPr/>
        <a:lstStyle/>
        <a:p>
          <a:endParaRPr lang="en-US"/>
        </a:p>
      </dgm:t>
    </dgm:pt>
    <dgm:pt modelId="{63322A93-EB89-480B-9904-3BB237597172}" type="sibTrans" cxnId="{EF57F0A1-B5E7-4A48-A1C9-17BE8790AD7D}">
      <dgm:prSet/>
      <dgm:spPr/>
      <dgm:t>
        <a:bodyPr/>
        <a:lstStyle/>
        <a:p>
          <a:endParaRPr lang="en-US"/>
        </a:p>
      </dgm:t>
    </dgm:pt>
    <dgm:pt modelId="{59170EFF-BB0E-44E6-9A6F-10DE4222E2A4}">
      <dgm:prSet/>
      <dgm:spPr/>
      <dgm:t>
        <a:bodyPr/>
        <a:lstStyle/>
        <a:p>
          <a:r>
            <a:rPr lang="en-US" dirty="0"/>
            <a:t>ESOM</a:t>
          </a:r>
        </a:p>
      </dgm:t>
    </dgm:pt>
    <dgm:pt modelId="{DDC73AF7-9097-4B6D-9432-1D694F8A3BA4}" type="parTrans" cxnId="{A816F567-E360-44B6-B275-A98F5E835786}">
      <dgm:prSet/>
      <dgm:spPr/>
      <dgm:t>
        <a:bodyPr/>
        <a:lstStyle/>
        <a:p>
          <a:endParaRPr lang="en-US"/>
        </a:p>
      </dgm:t>
    </dgm:pt>
    <dgm:pt modelId="{C1C6C274-80A2-4952-8539-96E7E673FD06}" type="sibTrans" cxnId="{A816F567-E360-44B6-B275-A98F5E835786}">
      <dgm:prSet/>
      <dgm:spPr/>
      <dgm:t>
        <a:bodyPr/>
        <a:lstStyle/>
        <a:p>
          <a:endParaRPr lang="en-US"/>
        </a:p>
      </dgm:t>
    </dgm:pt>
    <dgm:pt modelId="{77AE95F5-BC8D-474D-A353-59F7AD9D9F77}" type="pres">
      <dgm:prSet presAssocID="{F717B891-A7A7-43AD-9025-0041BAFB414A}" presName="Name0" presStyleCnt="0">
        <dgm:presLayoutVars>
          <dgm:dir/>
          <dgm:resizeHandles val="exact"/>
        </dgm:presLayoutVars>
      </dgm:prSet>
      <dgm:spPr/>
    </dgm:pt>
    <dgm:pt modelId="{9C0FAC73-D244-42E0-9F3D-E87C6C2A3393}" type="pres">
      <dgm:prSet presAssocID="{9B46926F-91CB-4CFF-89F3-9D5DD7E6FBCA}" presName="node" presStyleLbl="node1" presStyleIdx="0" presStyleCnt="5">
        <dgm:presLayoutVars>
          <dgm:bulletEnabled val="1"/>
        </dgm:presLayoutVars>
      </dgm:prSet>
      <dgm:spPr/>
    </dgm:pt>
    <dgm:pt modelId="{D76762E3-92CB-49D1-93ED-41DBEA77AD34}" type="pres">
      <dgm:prSet presAssocID="{CFA53420-37EB-44B5-B62F-4515ADB8F6C4}" presName="sibTrans" presStyleLbl="sibTrans2D1" presStyleIdx="0" presStyleCnt="4"/>
      <dgm:spPr/>
    </dgm:pt>
    <dgm:pt modelId="{11C87452-B7ED-441E-BF3A-84214B1CB4B9}" type="pres">
      <dgm:prSet presAssocID="{CFA53420-37EB-44B5-B62F-4515ADB8F6C4}" presName="connectorText" presStyleLbl="sibTrans2D1" presStyleIdx="0" presStyleCnt="4"/>
      <dgm:spPr/>
    </dgm:pt>
    <dgm:pt modelId="{326224E5-4785-4614-AF76-068BF8AC50EB}" type="pres">
      <dgm:prSet presAssocID="{85CC4465-405E-4950-BEE8-9E6F32C21E85}" presName="node" presStyleLbl="node1" presStyleIdx="1" presStyleCnt="5">
        <dgm:presLayoutVars>
          <dgm:bulletEnabled val="1"/>
        </dgm:presLayoutVars>
      </dgm:prSet>
      <dgm:spPr/>
    </dgm:pt>
    <dgm:pt modelId="{60702D94-68E4-43CA-961F-9DE2C1DE2FAB}" type="pres">
      <dgm:prSet presAssocID="{5A84F551-D04E-434B-9370-61D3BA574BD8}" presName="sibTrans" presStyleLbl="sibTrans2D1" presStyleIdx="1" presStyleCnt="4"/>
      <dgm:spPr/>
    </dgm:pt>
    <dgm:pt modelId="{03A9F319-0349-40E1-B6C2-E08C4B72FC75}" type="pres">
      <dgm:prSet presAssocID="{5A84F551-D04E-434B-9370-61D3BA574BD8}" presName="connectorText" presStyleLbl="sibTrans2D1" presStyleIdx="1" presStyleCnt="4"/>
      <dgm:spPr/>
    </dgm:pt>
    <dgm:pt modelId="{AE42D2D4-5F19-4E32-B69F-A6F4742A692F}" type="pres">
      <dgm:prSet presAssocID="{E12CE75C-5EA2-4FC8-9B53-90949696F2B4}" presName="node" presStyleLbl="node1" presStyleIdx="2" presStyleCnt="5">
        <dgm:presLayoutVars>
          <dgm:bulletEnabled val="1"/>
        </dgm:presLayoutVars>
      </dgm:prSet>
      <dgm:spPr/>
    </dgm:pt>
    <dgm:pt modelId="{87B29F94-2DD4-48C5-ACC0-37AC89916CB4}" type="pres">
      <dgm:prSet presAssocID="{ACFE7F88-C6BB-4723-84AB-81CC89BE6A82}" presName="sibTrans" presStyleLbl="sibTrans2D1" presStyleIdx="2" presStyleCnt="4"/>
      <dgm:spPr/>
    </dgm:pt>
    <dgm:pt modelId="{971519C3-0985-4DE6-8E6A-52951D36844D}" type="pres">
      <dgm:prSet presAssocID="{ACFE7F88-C6BB-4723-84AB-81CC89BE6A82}" presName="connectorText" presStyleLbl="sibTrans2D1" presStyleIdx="2" presStyleCnt="4"/>
      <dgm:spPr/>
    </dgm:pt>
    <dgm:pt modelId="{CCA97E7B-8407-4A0A-A336-ED6AA381E33C}" type="pres">
      <dgm:prSet presAssocID="{36705BE2-566F-490C-AE47-BBB771F5DF9F}" presName="node" presStyleLbl="node1" presStyleIdx="3" presStyleCnt="5">
        <dgm:presLayoutVars>
          <dgm:bulletEnabled val="1"/>
        </dgm:presLayoutVars>
      </dgm:prSet>
      <dgm:spPr/>
    </dgm:pt>
    <dgm:pt modelId="{B3FBBF28-AA60-420F-9840-75B77542CAC9}" type="pres">
      <dgm:prSet presAssocID="{63322A93-EB89-480B-9904-3BB237597172}" presName="sibTrans" presStyleLbl="sibTrans2D1" presStyleIdx="3" presStyleCnt="4"/>
      <dgm:spPr/>
    </dgm:pt>
    <dgm:pt modelId="{DBAA453E-E67F-42EF-AF52-29CE1E54E3BA}" type="pres">
      <dgm:prSet presAssocID="{63322A93-EB89-480B-9904-3BB237597172}" presName="connectorText" presStyleLbl="sibTrans2D1" presStyleIdx="3" presStyleCnt="4"/>
      <dgm:spPr/>
    </dgm:pt>
    <dgm:pt modelId="{EC643FCC-A4C7-4AD2-AB99-694C5F1F77FD}" type="pres">
      <dgm:prSet presAssocID="{59170EFF-BB0E-44E6-9A6F-10DE4222E2A4}" presName="node" presStyleLbl="node1" presStyleIdx="4" presStyleCnt="5">
        <dgm:presLayoutVars>
          <dgm:bulletEnabled val="1"/>
        </dgm:presLayoutVars>
      </dgm:prSet>
      <dgm:spPr/>
    </dgm:pt>
  </dgm:ptLst>
  <dgm:cxnLst>
    <dgm:cxn modelId="{8FA5300D-2ACA-43CD-85EC-2DC6416C9874}" type="presOf" srcId="{36705BE2-566F-490C-AE47-BBB771F5DF9F}" destId="{CCA97E7B-8407-4A0A-A336-ED6AA381E33C}" srcOrd="0" destOrd="0" presId="urn:microsoft.com/office/officeart/2005/8/layout/process1"/>
    <dgm:cxn modelId="{25EC8260-28AA-4939-8E8A-5B2ED80B0E14}" type="presOf" srcId="{ACFE7F88-C6BB-4723-84AB-81CC89BE6A82}" destId="{971519C3-0985-4DE6-8E6A-52951D36844D}" srcOrd="1" destOrd="0" presId="urn:microsoft.com/office/officeart/2005/8/layout/process1"/>
    <dgm:cxn modelId="{E58E1144-FE70-4220-9BBC-151089F4475F}" type="presOf" srcId="{CFA53420-37EB-44B5-B62F-4515ADB8F6C4}" destId="{D76762E3-92CB-49D1-93ED-41DBEA77AD34}" srcOrd="0" destOrd="0" presId="urn:microsoft.com/office/officeart/2005/8/layout/process1"/>
    <dgm:cxn modelId="{A816F567-E360-44B6-B275-A98F5E835786}" srcId="{F717B891-A7A7-43AD-9025-0041BAFB414A}" destId="{59170EFF-BB0E-44E6-9A6F-10DE4222E2A4}" srcOrd="4" destOrd="0" parTransId="{DDC73AF7-9097-4B6D-9432-1D694F8A3BA4}" sibTransId="{C1C6C274-80A2-4952-8539-96E7E673FD06}"/>
    <dgm:cxn modelId="{01E2BB4E-B7E3-4911-9F79-BDD9BDD05D46}" type="presOf" srcId="{63322A93-EB89-480B-9904-3BB237597172}" destId="{B3FBBF28-AA60-420F-9840-75B77542CAC9}" srcOrd="0" destOrd="0" presId="urn:microsoft.com/office/officeart/2005/8/layout/process1"/>
    <dgm:cxn modelId="{750C8170-1539-43F9-9C4C-D4DC25CE4DB6}" type="presOf" srcId="{9B46926F-91CB-4CFF-89F3-9D5DD7E6FBCA}" destId="{9C0FAC73-D244-42E0-9F3D-E87C6C2A3393}" srcOrd="0" destOrd="0" presId="urn:microsoft.com/office/officeart/2005/8/layout/process1"/>
    <dgm:cxn modelId="{A5AD7E7F-A3A2-4AA8-B087-442EA4FABF8E}" type="presOf" srcId="{63322A93-EB89-480B-9904-3BB237597172}" destId="{DBAA453E-E67F-42EF-AF52-29CE1E54E3BA}" srcOrd="1" destOrd="0" presId="urn:microsoft.com/office/officeart/2005/8/layout/process1"/>
    <dgm:cxn modelId="{33E82F83-98AE-456A-B396-4D35C78703A9}" srcId="{F717B891-A7A7-43AD-9025-0041BAFB414A}" destId="{85CC4465-405E-4950-BEE8-9E6F32C21E85}" srcOrd="1" destOrd="0" parTransId="{CB1667E6-8B2D-479B-A72F-25515BBB782C}" sibTransId="{5A84F551-D04E-434B-9370-61D3BA574BD8}"/>
    <dgm:cxn modelId="{FA06A88F-D8D1-4348-9AC7-8A3C91CDEF2A}" type="presOf" srcId="{ACFE7F88-C6BB-4723-84AB-81CC89BE6A82}" destId="{87B29F94-2DD4-48C5-ACC0-37AC89916CB4}" srcOrd="0" destOrd="0" presId="urn:microsoft.com/office/officeart/2005/8/layout/process1"/>
    <dgm:cxn modelId="{BA28D68F-F2FF-49AD-8F1E-2E9FBBBBBB74}" type="presOf" srcId="{CFA53420-37EB-44B5-B62F-4515ADB8F6C4}" destId="{11C87452-B7ED-441E-BF3A-84214B1CB4B9}" srcOrd="1" destOrd="0" presId="urn:microsoft.com/office/officeart/2005/8/layout/process1"/>
    <dgm:cxn modelId="{9C88AA9E-4AA5-438E-A197-7287EFE10A15}" type="presOf" srcId="{5A84F551-D04E-434B-9370-61D3BA574BD8}" destId="{60702D94-68E4-43CA-961F-9DE2C1DE2FAB}" srcOrd="0" destOrd="0" presId="urn:microsoft.com/office/officeart/2005/8/layout/process1"/>
    <dgm:cxn modelId="{3F0948A0-E958-469A-8966-0E358BF321AD}" srcId="{F717B891-A7A7-43AD-9025-0041BAFB414A}" destId="{E12CE75C-5EA2-4FC8-9B53-90949696F2B4}" srcOrd="2" destOrd="0" parTransId="{2F185D05-F230-499C-92E0-7FA7B20C5A57}" sibTransId="{ACFE7F88-C6BB-4723-84AB-81CC89BE6A82}"/>
    <dgm:cxn modelId="{EF57F0A1-B5E7-4A48-A1C9-17BE8790AD7D}" srcId="{F717B891-A7A7-43AD-9025-0041BAFB414A}" destId="{36705BE2-566F-490C-AE47-BBB771F5DF9F}" srcOrd="3" destOrd="0" parTransId="{9A4336BE-7A67-436F-9052-0F972E87086E}" sibTransId="{63322A93-EB89-480B-9904-3BB237597172}"/>
    <dgm:cxn modelId="{788B06A8-FED3-44CF-BAB4-2847A8A241BE}" type="presOf" srcId="{85CC4465-405E-4950-BEE8-9E6F32C21E85}" destId="{326224E5-4785-4614-AF76-068BF8AC50EB}" srcOrd="0" destOrd="0" presId="urn:microsoft.com/office/officeart/2005/8/layout/process1"/>
    <dgm:cxn modelId="{595648AB-E0AF-4893-BB3D-F2EEE3AD1639}" type="presOf" srcId="{59170EFF-BB0E-44E6-9A6F-10DE4222E2A4}" destId="{EC643FCC-A4C7-4AD2-AB99-694C5F1F77FD}" srcOrd="0" destOrd="0" presId="urn:microsoft.com/office/officeart/2005/8/layout/process1"/>
    <dgm:cxn modelId="{FE818CB6-55F2-4346-BACD-3C512DED8826}" type="presOf" srcId="{5A84F551-D04E-434B-9370-61D3BA574BD8}" destId="{03A9F319-0349-40E1-B6C2-E08C4B72FC75}" srcOrd="1" destOrd="0" presId="urn:microsoft.com/office/officeart/2005/8/layout/process1"/>
    <dgm:cxn modelId="{A8E024BB-616F-4A4F-B6ED-76E28400B38C}" type="presOf" srcId="{E12CE75C-5EA2-4FC8-9B53-90949696F2B4}" destId="{AE42D2D4-5F19-4E32-B69F-A6F4742A692F}" srcOrd="0" destOrd="0" presId="urn:microsoft.com/office/officeart/2005/8/layout/process1"/>
    <dgm:cxn modelId="{CDF2A9C3-3865-416F-9877-F927C74806A4}" srcId="{F717B891-A7A7-43AD-9025-0041BAFB414A}" destId="{9B46926F-91CB-4CFF-89F3-9D5DD7E6FBCA}" srcOrd="0" destOrd="0" parTransId="{54B05709-AC63-46B9-A2E4-ADCFD18F88BC}" sibTransId="{CFA53420-37EB-44B5-B62F-4515ADB8F6C4}"/>
    <dgm:cxn modelId="{3B0C73CC-9833-4521-ACD7-34ED4FFFD80C}" type="presOf" srcId="{F717B891-A7A7-43AD-9025-0041BAFB414A}" destId="{77AE95F5-BC8D-474D-A353-59F7AD9D9F77}" srcOrd="0" destOrd="0" presId="urn:microsoft.com/office/officeart/2005/8/layout/process1"/>
    <dgm:cxn modelId="{60D6B9B6-7151-4324-B13C-530C98C429ED}" type="presParOf" srcId="{77AE95F5-BC8D-474D-A353-59F7AD9D9F77}" destId="{9C0FAC73-D244-42E0-9F3D-E87C6C2A3393}" srcOrd="0" destOrd="0" presId="urn:microsoft.com/office/officeart/2005/8/layout/process1"/>
    <dgm:cxn modelId="{3D03775E-115A-4F43-B8A8-BBBC64009DD6}" type="presParOf" srcId="{77AE95F5-BC8D-474D-A353-59F7AD9D9F77}" destId="{D76762E3-92CB-49D1-93ED-41DBEA77AD34}" srcOrd="1" destOrd="0" presId="urn:microsoft.com/office/officeart/2005/8/layout/process1"/>
    <dgm:cxn modelId="{9EEF9C22-261B-4672-979B-2825A6497958}" type="presParOf" srcId="{D76762E3-92CB-49D1-93ED-41DBEA77AD34}" destId="{11C87452-B7ED-441E-BF3A-84214B1CB4B9}" srcOrd="0" destOrd="0" presId="urn:microsoft.com/office/officeart/2005/8/layout/process1"/>
    <dgm:cxn modelId="{CA9FD49F-4A4D-4B19-8229-59CA84ABF7F8}" type="presParOf" srcId="{77AE95F5-BC8D-474D-A353-59F7AD9D9F77}" destId="{326224E5-4785-4614-AF76-068BF8AC50EB}" srcOrd="2" destOrd="0" presId="urn:microsoft.com/office/officeart/2005/8/layout/process1"/>
    <dgm:cxn modelId="{E87C1148-53FE-4422-A7A0-F624AA6A9417}" type="presParOf" srcId="{77AE95F5-BC8D-474D-A353-59F7AD9D9F77}" destId="{60702D94-68E4-43CA-961F-9DE2C1DE2FAB}" srcOrd="3" destOrd="0" presId="urn:microsoft.com/office/officeart/2005/8/layout/process1"/>
    <dgm:cxn modelId="{6EDA7E31-5A8B-4DC6-8044-B8967EBD1159}" type="presParOf" srcId="{60702D94-68E4-43CA-961F-9DE2C1DE2FAB}" destId="{03A9F319-0349-40E1-B6C2-E08C4B72FC75}" srcOrd="0" destOrd="0" presId="urn:microsoft.com/office/officeart/2005/8/layout/process1"/>
    <dgm:cxn modelId="{32878F51-8615-4FDC-87CC-C5C10B6BF595}" type="presParOf" srcId="{77AE95F5-BC8D-474D-A353-59F7AD9D9F77}" destId="{AE42D2D4-5F19-4E32-B69F-A6F4742A692F}" srcOrd="4" destOrd="0" presId="urn:microsoft.com/office/officeart/2005/8/layout/process1"/>
    <dgm:cxn modelId="{A4B23797-57B4-401F-A771-4CB736B21660}" type="presParOf" srcId="{77AE95F5-BC8D-474D-A353-59F7AD9D9F77}" destId="{87B29F94-2DD4-48C5-ACC0-37AC89916CB4}" srcOrd="5" destOrd="0" presId="urn:microsoft.com/office/officeart/2005/8/layout/process1"/>
    <dgm:cxn modelId="{A162F686-E826-4C3B-9872-8EEDA46CF39F}" type="presParOf" srcId="{87B29F94-2DD4-48C5-ACC0-37AC89916CB4}" destId="{971519C3-0985-4DE6-8E6A-52951D36844D}" srcOrd="0" destOrd="0" presId="urn:microsoft.com/office/officeart/2005/8/layout/process1"/>
    <dgm:cxn modelId="{8F8C639B-BA9D-43A0-87FC-ACB45886193F}" type="presParOf" srcId="{77AE95F5-BC8D-474D-A353-59F7AD9D9F77}" destId="{CCA97E7B-8407-4A0A-A336-ED6AA381E33C}" srcOrd="6" destOrd="0" presId="urn:microsoft.com/office/officeart/2005/8/layout/process1"/>
    <dgm:cxn modelId="{8D11004C-206D-4988-BDB3-069682281E9B}" type="presParOf" srcId="{77AE95F5-BC8D-474D-A353-59F7AD9D9F77}" destId="{B3FBBF28-AA60-420F-9840-75B77542CAC9}" srcOrd="7" destOrd="0" presId="urn:microsoft.com/office/officeart/2005/8/layout/process1"/>
    <dgm:cxn modelId="{37B1770B-0847-47F0-9829-948B4F3D858C}" type="presParOf" srcId="{B3FBBF28-AA60-420F-9840-75B77542CAC9}" destId="{DBAA453E-E67F-42EF-AF52-29CE1E54E3BA}" srcOrd="0" destOrd="0" presId="urn:microsoft.com/office/officeart/2005/8/layout/process1"/>
    <dgm:cxn modelId="{3AB72D2E-212A-4AFD-BAA5-8613C07458D4}" type="presParOf" srcId="{77AE95F5-BC8D-474D-A353-59F7AD9D9F77}" destId="{EC643FCC-A4C7-4AD2-AB99-694C5F1F77FD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17B891-A7A7-43AD-9025-0041BAFB414A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9B46926F-91CB-4CFF-89F3-9D5DD7E6FBCA}">
      <dgm:prSet phldrT="[Texto]"/>
      <dgm:spPr/>
      <dgm:t>
        <a:bodyPr/>
        <a:lstStyle/>
        <a:p>
          <a:r>
            <a:rPr lang="en-US" dirty="0"/>
            <a:t>Relaxed ESOM</a:t>
          </a:r>
        </a:p>
      </dgm:t>
    </dgm:pt>
    <dgm:pt modelId="{54B05709-AC63-46B9-A2E4-ADCFD18F88BC}" type="parTrans" cxnId="{CDF2A9C3-3865-416F-9877-F927C74806A4}">
      <dgm:prSet/>
      <dgm:spPr/>
      <dgm:t>
        <a:bodyPr/>
        <a:lstStyle/>
        <a:p>
          <a:endParaRPr lang="en-US"/>
        </a:p>
      </dgm:t>
    </dgm:pt>
    <dgm:pt modelId="{CFA53420-37EB-44B5-B62F-4515ADB8F6C4}" type="sibTrans" cxnId="{CDF2A9C3-3865-416F-9877-F927C74806A4}">
      <dgm:prSet/>
      <dgm:spPr/>
      <dgm:t>
        <a:bodyPr/>
        <a:lstStyle/>
        <a:p>
          <a:endParaRPr lang="en-US"/>
        </a:p>
      </dgm:t>
    </dgm:pt>
    <dgm:pt modelId="{85CC4465-405E-4950-BEE8-9E6F32C21E85}">
      <dgm:prSet phldrT="[Texto]"/>
      <dgm:spPr/>
      <dgm:t>
        <a:bodyPr/>
        <a:lstStyle/>
        <a:p>
          <a:r>
            <a:rPr lang="en-US" dirty="0"/>
            <a:t>Extract features</a:t>
          </a:r>
        </a:p>
      </dgm:t>
    </dgm:pt>
    <dgm:pt modelId="{CB1667E6-8B2D-479B-A72F-25515BBB782C}" type="parTrans" cxnId="{33E82F83-98AE-456A-B396-4D35C78703A9}">
      <dgm:prSet/>
      <dgm:spPr/>
      <dgm:t>
        <a:bodyPr/>
        <a:lstStyle/>
        <a:p>
          <a:endParaRPr lang="en-US"/>
        </a:p>
      </dgm:t>
    </dgm:pt>
    <dgm:pt modelId="{5A84F551-D04E-434B-9370-61D3BA574BD8}" type="sibTrans" cxnId="{33E82F83-98AE-456A-B396-4D35C78703A9}">
      <dgm:prSet/>
      <dgm:spPr/>
      <dgm:t>
        <a:bodyPr/>
        <a:lstStyle/>
        <a:p>
          <a:endParaRPr lang="en-US"/>
        </a:p>
      </dgm:t>
    </dgm:pt>
    <dgm:pt modelId="{E12CE75C-5EA2-4FC8-9B53-90949696F2B4}">
      <dgm:prSet phldrT="[Texto]"/>
      <dgm:spPr/>
      <dgm:t>
        <a:bodyPr/>
        <a:lstStyle/>
        <a:p>
          <a:r>
            <a:rPr lang="en-US" dirty="0"/>
            <a:t>Clustering Method</a:t>
          </a:r>
        </a:p>
      </dgm:t>
    </dgm:pt>
    <dgm:pt modelId="{2F185D05-F230-499C-92E0-7FA7B20C5A57}" type="parTrans" cxnId="{3F0948A0-E958-469A-8966-0E358BF321AD}">
      <dgm:prSet/>
      <dgm:spPr/>
      <dgm:t>
        <a:bodyPr/>
        <a:lstStyle/>
        <a:p>
          <a:endParaRPr lang="en-US"/>
        </a:p>
      </dgm:t>
    </dgm:pt>
    <dgm:pt modelId="{ACFE7F88-C6BB-4723-84AB-81CC89BE6A82}" type="sibTrans" cxnId="{3F0948A0-E958-469A-8966-0E358BF321AD}">
      <dgm:prSet/>
      <dgm:spPr/>
      <dgm:t>
        <a:bodyPr/>
        <a:lstStyle/>
        <a:p>
          <a:endParaRPr lang="en-US"/>
        </a:p>
      </dgm:t>
    </dgm:pt>
    <dgm:pt modelId="{36705BE2-566F-490C-AE47-BBB771F5DF9F}">
      <dgm:prSet/>
      <dgm:spPr/>
      <dgm:t>
        <a:bodyPr/>
        <a:lstStyle/>
        <a:p>
          <a:r>
            <a:rPr lang="en-US" dirty="0"/>
            <a:t>Representative hours, days or system states</a:t>
          </a:r>
        </a:p>
      </dgm:t>
    </dgm:pt>
    <dgm:pt modelId="{9A4336BE-7A67-436F-9052-0F972E87086E}" type="parTrans" cxnId="{EF57F0A1-B5E7-4A48-A1C9-17BE8790AD7D}">
      <dgm:prSet/>
      <dgm:spPr/>
      <dgm:t>
        <a:bodyPr/>
        <a:lstStyle/>
        <a:p>
          <a:endParaRPr lang="en-US"/>
        </a:p>
      </dgm:t>
    </dgm:pt>
    <dgm:pt modelId="{63322A93-EB89-480B-9904-3BB237597172}" type="sibTrans" cxnId="{EF57F0A1-B5E7-4A48-A1C9-17BE8790AD7D}">
      <dgm:prSet/>
      <dgm:spPr/>
      <dgm:t>
        <a:bodyPr/>
        <a:lstStyle/>
        <a:p>
          <a:endParaRPr lang="en-US"/>
        </a:p>
      </dgm:t>
    </dgm:pt>
    <dgm:pt modelId="{59170EFF-BB0E-44E6-9A6F-10DE4222E2A4}">
      <dgm:prSet/>
      <dgm:spPr/>
      <dgm:t>
        <a:bodyPr/>
        <a:lstStyle/>
        <a:p>
          <a:r>
            <a:rPr lang="en-US" dirty="0"/>
            <a:t>ESOM</a:t>
          </a:r>
        </a:p>
      </dgm:t>
    </dgm:pt>
    <dgm:pt modelId="{DDC73AF7-9097-4B6D-9432-1D694F8A3BA4}" type="parTrans" cxnId="{A816F567-E360-44B6-B275-A98F5E835786}">
      <dgm:prSet/>
      <dgm:spPr/>
      <dgm:t>
        <a:bodyPr/>
        <a:lstStyle/>
        <a:p>
          <a:endParaRPr lang="en-US"/>
        </a:p>
      </dgm:t>
    </dgm:pt>
    <dgm:pt modelId="{C1C6C274-80A2-4952-8539-96E7E673FD06}" type="sibTrans" cxnId="{A816F567-E360-44B6-B275-A98F5E835786}">
      <dgm:prSet/>
      <dgm:spPr/>
      <dgm:t>
        <a:bodyPr/>
        <a:lstStyle/>
        <a:p>
          <a:endParaRPr lang="en-US"/>
        </a:p>
      </dgm:t>
    </dgm:pt>
    <dgm:pt modelId="{77AE95F5-BC8D-474D-A353-59F7AD9D9F77}" type="pres">
      <dgm:prSet presAssocID="{F717B891-A7A7-43AD-9025-0041BAFB414A}" presName="Name0" presStyleCnt="0">
        <dgm:presLayoutVars>
          <dgm:dir/>
          <dgm:resizeHandles val="exact"/>
        </dgm:presLayoutVars>
      </dgm:prSet>
      <dgm:spPr/>
    </dgm:pt>
    <dgm:pt modelId="{9C0FAC73-D244-42E0-9F3D-E87C6C2A3393}" type="pres">
      <dgm:prSet presAssocID="{9B46926F-91CB-4CFF-89F3-9D5DD7E6FBCA}" presName="node" presStyleLbl="node1" presStyleIdx="0" presStyleCnt="5">
        <dgm:presLayoutVars>
          <dgm:bulletEnabled val="1"/>
        </dgm:presLayoutVars>
      </dgm:prSet>
      <dgm:spPr/>
    </dgm:pt>
    <dgm:pt modelId="{D76762E3-92CB-49D1-93ED-41DBEA77AD34}" type="pres">
      <dgm:prSet presAssocID="{CFA53420-37EB-44B5-B62F-4515ADB8F6C4}" presName="sibTrans" presStyleLbl="sibTrans2D1" presStyleIdx="0" presStyleCnt="4"/>
      <dgm:spPr/>
    </dgm:pt>
    <dgm:pt modelId="{11C87452-B7ED-441E-BF3A-84214B1CB4B9}" type="pres">
      <dgm:prSet presAssocID="{CFA53420-37EB-44B5-B62F-4515ADB8F6C4}" presName="connectorText" presStyleLbl="sibTrans2D1" presStyleIdx="0" presStyleCnt="4"/>
      <dgm:spPr/>
    </dgm:pt>
    <dgm:pt modelId="{326224E5-4785-4614-AF76-068BF8AC50EB}" type="pres">
      <dgm:prSet presAssocID="{85CC4465-405E-4950-BEE8-9E6F32C21E85}" presName="node" presStyleLbl="node1" presStyleIdx="1" presStyleCnt="5">
        <dgm:presLayoutVars>
          <dgm:bulletEnabled val="1"/>
        </dgm:presLayoutVars>
      </dgm:prSet>
      <dgm:spPr/>
    </dgm:pt>
    <dgm:pt modelId="{60702D94-68E4-43CA-961F-9DE2C1DE2FAB}" type="pres">
      <dgm:prSet presAssocID="{5A84F551-D04E-434B-9370-61D3BA574BD8}" presName="sibTrans" presStyleLbl="sibTrans2D1" presStyleIdx="1" presStyleCnt="4"/>
      <dgm:spPr/>
    </dgm:pt>
    <dgm:pt modelId="{03A9F319-0349-40E1-B6C2-E08C4B72FC75}" type="pres">
      <dgm:prSet presAssocID="{5A84F551-D04E-434B-9370-61D3BA574BD8}" presName="connectorText" presStyleLbl="sibTrans2D1" presStyleIdx="1" presStyleCnt="4"/>
      <dgm:spPr/>
    </dgm:pt>
    <dgm:pt modelId="{AE42D2D4-5F19-4E32-B69F-A6F4742A692F}" type="pres">
      <dgm:prSet presAssocID="{E12CE75C-5EA2-4FC8-9B53-90949696F2B4}" presName="node" presStyleLbl="node1" presStyleIdx="2" presStyleCnt="5">
        <dgm:presLayoutVars>
          <dgm:bulletEnabled val="1"/>
        </dgm:presLayoutVars>
      </dgm:prSet>
      <dgm:spPr/>
    </dgm:pt>
    <dgm:pt modelId="{87B29F94-2DD4-48C5-ACC0-37AC89916CB4}" type="pres">
      <dgm:prSet presAssocID="{ACFE7F88-C6BB-4723-84AB-81CC89BE6A82}" presName="sibTrans" presStyleLbl="sibTrans2D1" presStyleIdx="2" presStyleCnt="4"/>
      <dgm:spPr/>
    </dgm:pt>
    <dgm:pt modelId="{971519C3-0985-4DE6-8E6A-52951D36844D}" type="pres">
      <dgm:prSet presAssocID="{ACFE7F88-C6BB-4723-84AB-81CC89BE6A82}" presName="connectorText" presStyleLbl="sibTrans2D1" presStyleIdx="2" presStyleCnt="4"/>
      <dgm:spPr/>
    </dgm:pt>
    <dgm:pt modelId="{CCA97E7B-8407-4A0A-A336-ED6AA381E33C}" type="pres">
      <dgm:prSet presAssocID="{36705BE2-566F-490C-AE47-BBB771F5DF9F}" presName="node" presStyleLbl="node1" presStyleIdx="3" presStyleCnt="5">
        <dgm:presLayoutVars>
          <dgm:bulletEnabled val="1"/>
        </dgm:presLayoutVars>
      </dgm:prSet>
      <dgm:spPr/>
    </dgm:pt>
    <dgm:pt modelId="{B3FBBF28-AA60-420F-9840-75B77542CAC9}" type="pres">
      <dgm:prSet presAssocID="{63322A93-EB89-480B-9904-3BB237597172}" presName="sibTrans" presStyleLbl="sibTrans2D1" presStyleIdx="3" presStyleCnt="4"/>
      <dgm:spPr/>
    </dgm:pt>
    <dgm:pt modelId="{DBAA453E-E67F-42EF-AF52-29CE1E54E3BA}" type="pres">
      <dgm:prSet presAssocID="{63322A93-EB89-480B-9904-3BB237597172}" presName="connectorText" presStyleLbl="sibTrans2D1" presStyleIdx="3" presStyleCnt="4"/>
      <dgm:spPr/>
    </dgm:pt>
    <dgm:pt modelId="{EC643FCC-A4C7-4AD2-AB99-694C5F1F77FD}" type="pres">
      <dgm:prSet presAssocID="{59170EFF-BB0E-44E6-9A6F-10DE4222E2A4}" presName="node" presStyleLbl="node1" presStyleIdx="4" presStyleCnt="5">
        <dgm:presLayoutVars>
          <dgm:bulletEnabled val="1"/>
        </dgm:presLayoutVars>
      </dgm:prSet>
      <dgm:spPr/>
    </dgm:pt>
  </dgm:ptLst>
  <dgm:cxnLst>
    <dgm:cxn modelId="{8FA5300D-2ACA-43CD-85EC-2DC6416C9874}" type="presOf" srcId="{36705BE2-566F-490C-AE47-BBB771F5DF9F}" destId="{CCA97E7B-8407-4A0A-A336-ED6AA381E33C}" srcOrd="0" destOrd="0" presId="urn:microsoft.com/office/officeart/2005/8/layout/process1"/>
    <dgm:cxn modelId="{25EC8260-28AA-4939-8E8A-5B2ED80B0E14}" type="presOf" srcId="{ACFE7F88-C6BB-4723-84AB-81CC89BE6A82}" destId="{971519C3-0985-4DE6-8E6A-52951D36844D}" srcOrd="1" destOrd="0" presId="urn:microsoft.com/office/officeart/2005/8/layout/process1"/>
    <dgm:cxn modelId="{E58E1144-FE70-4220-9BBC-151089F4475F}" type="presOf" srcId="{CFA53420-37EB-44B5-B62F-4515ADB8F6C4}" destId="{D76762E3-92CB-49D1-93ED-41DBEA77AD34}" srcOrd="0" destOrd="0" presId="urn:microsoft.com/office/officeart/2005/8/layout/process1"/>
    <dgm:cxn modelId="{A816F567-E360-44B6-B275-A98F5E835786}" srcId="{F717B891-A7A7-43AD-9025-0041BAFB414A}" destId="{59170EFF-BB0E-44E6-9A6F-10DE4222E2A4}" srcOrd="4" destOrd="0" parTransId="{DDC73AF7-9097-4B6D-9432-1D694F8A3BA4}" sibTransId="{C1C6C274-80A2-4952-8539-96E7E673FD06}"/>
    <dgm:cxn modelId="{01E2BB4E-B7E3-4911-9F79-BDD9BDD05D46}" type="presOf" srcId="{63322A93-EB89-480B-9904-3BB237597172}" destId="{B3FBBF28-AA60-420F-9840-75B77542CAC9}" srcOrd="0" destOrd="0" presId="urn:microsoft.com/office/officeart/2005/8/layout/process1"/>
    <dgm:cxn modelId="{750C8170-1539-43F9-9C4C-D4DC25CE4DB6}" type="presOf" srcId="{9B46926F-91CB-4CFF-89F3-9D5DD7E6FBCA}" destId="{9C0FAC73-D244-42E0-9F3D-E87C6C2A3393}" srcOrd="0" destOrd="0" presId="urn:microsoft.com/office/officeart/2005/8/layout/process1"/>
    <dgm:cxn modelId="{A5AD7E7F-A3A2-4AA8-B087-442EA4FABF8E}" type="presOf" srcId="{63322A93-EB89-480B-9904-3BB237597172}" destId="{DBAA453E-E67F-42EF-AF52-29CE1E54E3BA}" srcOrd="1" destOrd="0" presId="urn:microsoft.com/office/officeart/2005/8/layout/process1"/>
    <dgm:cxn modelId="{33E82F83-98AE-456A-B396-4D35C78703A9}" srcId="{F717B891-A7A7-43AD-9025-0041BAFB414A}" destId="{85CC4465-405E-4950-BEE8-9E6F32C21E85}" srcOrd="1" destOrd="0" parTransId="{CB1667E6-8B2D-479B-A72F-25515BBB782C}" sibTransId="{5A84F551-D04E-434B-9370-61D3BA574BD8}"/>
    <dgm:cxn modelId="{FA06A88F-D8D1-4348-9AC7-8A3C91CDEF2A}" type="presOf" srcId="{ACFE7F88-C6BB-4723-84AB-81CC89BE6A82}" destId="{87B29F94-2DD4-48C5-ACC0-37AC89916CB4}" srcOrd="0" destOrd="0" presId="urn:microsoft.com/office/officeart/2005/8/layout/process1"/>
    <dgm:cxn modelId="{BA28D68F-F2FF-49AD-8F1E-2E9FBBBBBB74}" type="presOf" srcId="{CFA53420-37EB-44B5-B62F-4515ADB8F6C4}" destId="{11C87452-B7ED-441E-BF3A-84214B1CB4B9}" srcOrd="1" destOrd="0" presId="urn:microsoft.com/office/officeart/2005/8/layout/process1"/>
    <dgm:cxn modelId="{9C88AA9E-4AA5-438E-A197-7287EFE10A15}" type="presOf" srcId="{5A84F551-D04E-434B-9370-61D3BA574BD8}" destId="{60702D94-68E4-43CA-961F-9DE2C1DE2FAB}" srcOrd="0" destOrd="0" presId="urn:microsoft.com/office/officeart/2005/8/layout/process1"/>
    <dgm:cxn modelId="{3F0948A0-E958-469A-8966-0E358BF321AD}" srcId="{F717B891-A7A7-43AD-9025-0041BAFB414A}" destId="{E12CE75C-5EA2-4FC8-9B53-90949696F2B4}" srcOrd="2" destOrd="0" parTransId="{2F185D05-F230-499C-92E0-7FA7B20C5A57}" sibTransId="{ACFE7F88-C6BB-4723-84AB-81CC89BE6A82}"/>
    <dgm:cxn modelId="{EF57F0A1-B5E7-4A48-A1C9-17BE8790AD7D}" srcId="{F717B891-A7A7-43AD-9025-0041BAFB414A}" destId="{36705BE2-566F-490C-AE47-BBB771F5DF9F}" srcOrd="3" destOrd="0" parTransId="{9A4336BE-7A67-436F-9052-0F972E87086E}" sibTransId="{63322A93-EB89-480B-9904-3BB237597172}"/>
    <dgm:cxn modelId="{788B06A8-FED3-44CF-BAB4-2847A8A241BE}" type="presOf" srcId="{85CC4465-405E-4950-BEE8-9E6F32C21E85}" destId="{326224E5-4785-4614-AF76-068BF8AC50EB}" srcOrd="0" destOrd="0" presId="urn:microsoft.com/office/officeart/2005/8/layout/process1"/>
    <dgm:cxn modelId="{595648AB-E0AF-4893-BB3D-F2EEE3AD1639}" type="presOf" srcId="{59170EFF-BB0E-44E6-9A6F-10DE4222E2A4}" destId="{EC643FCC-A4C7-4AD2-AB99-694C5F1F77FD}" srcOrd="0" destOrd="0" presId="urn:microsoft.com/office/officeart/2005/8/layout/process1"/>
    <dgm:cxn modelId="{FE818CB6-55F2-4346-BACD-3C512DED8826}" type="presOf" srcId="{5A84F551-D04E-434B-9370-61D3BA574BD8}" destId="{03A9F319-0349-40E1-B6C2-E08C4B72FC75}" srcOrd="1" destOrd="0" presId="urn:microsoft.com/office/officeart/2005/8/layout/process1"/>
    <dgm:cxn modelId="{A8E024BB-616F-4A4F-B6ED-76E28400B38C}" type="presOf" srcId="{E12CE75C-5EA2-4FC8-9B53-90949696F2B4}" destId="{AE42D2D4-5F19-4E32-B69F-A6F4742A692F}" srcOrd="0" destOrd="0" presId="urn:microsoft.com/office/officeart/2005/8/layout/process1"/>
    <dgm:cxn modelId="{CDF2A9C3-3865-416F-9877-F927C74806A4}" srcId="{F717B891-A7A7-43AD-9025-0041BAFB414A}" destId="{9B46926F-91CB-4CFF-89F3-9D5DD7E6FBCA}" srcOrd="0" destOrd="0" parTransId="{54B05709-AC63-46B9-A2E4-ADCFD18F88BC}" sibTransId="{CFA53420-37EB-44B5-B62F-4515ADB8F6C4}"/>
    <dgm:cxn modelId="{3B0C73CC-9833-4521-ACD7-34ED4FFFD80C}" type="presOf" srcId="{F717B891-A7A7-43AD-9025-0041BAFB414A}" destId="{77AE95F5-BC8D-474D-A353-59F7AD9D9F77}" srcOrd="0" destOrd="0" presId="urn:microsoft.com/office/officeart/2005/8/layout/process1"/>
    <dgm:cxn modelId="{60D6B9B6-7151-4324-B13C-530C98C429ED}" type="presParOf" srcId="{77AE95F5-BC8D-474D-A353-59F7AD9D9F77}" destId="{9C0FAC73-D244-42E0-9F3D-E87C6C2A3393}" srcOrd="0" destOrd="0" presId="urn:microsoft.com/office/officeart/2005/8/layout/process1"/>
    <dgm:cxn modelId="{3D03775E-115A-4F43-B8A8-BBBC64009DD6}" type="presParOf" srcId="{77AE95F5-BC8D-474D-A353-59F7AD9D9F77}" destId="{D76762E3-92CB-49D1-93ED-41DBEA77AD34}" srcOrd="1" destOrd="0" presId="urn:microsoft.com/office/officeart/2005/8/layout/process1"/>
    <dgm:cxn modelId="{9EEF9C22-261B-4672-979B-2825A6497958}" type="presParOf" srcId="{D76762E3-92CB-49D1-93ED-41DBEA77AD34}" destId="{11C87452-B7ED-441E-BF3A-84214B1CB4B9}" srcOrd="0" destOrd="0" presId="urn:microsoft.com/office/officeart/2005/8/layout/process1"/>
    <dgm:cxn modelId="{CA9FD49F-4A4D-4B19-8229-59CA84ABF7F8}" type="presParOf" srcId="{77AE95F5-BC8D-474D-A353-59F7AD9D9F77}" destId="{326224E5-4785-4614-AF76-068BF8AC50EB}" srcOrd="2" destOrd="0" presId="urn:microsoft.com/office/officeart/2005/8/layout/process1"/>
    <dgm:cxn modelId="{E87C1148-53FE-4422-A7A0-F624AA6A9417}" type="presParOf" srcId="{77AE95F5-BC8D-474D-A353-59F7AD9D9F77}" destId="{60702D94-68E4-43CA-961F-9DE2C1DE2FAB}" srcOrd="3" destOrd="0" presId="urn:microsoft.com/office/officeart/2005/8/layout/process1"/>
    <dgm:cxn modelId="{6EDA7E31-5A8B-4DC6-8044-B8967EBD1159}" type="presParOf" srcId="{60702D94-68E4-43CA-961F-9DE2C1DE2FAB}" destId="{03A9F319-0349-40E1-B6C2-E08C4B72FC75}" srcOrd="0" destOrd="0" presId="urn:microsoft.com/office/officeart/2005/8/layout/process1"/>
    <dgm:cxn modelId="{32878F51-8615-4FDC-87CC-C5C10B6BF595}" type="presParOf" srcId="{77AE95F5-BC8D-474D-A353-59F7AD9D9F77}" destId="{AE42D2D4-5F19-4E32-B69F-A6F4742A692F}" srcOrd="4" destOrd="0" presId="urn:microsoft.com/office/officeart/2005/8/layout/process1"/>
    <dgm:cxn modelId="{A4B23797-57B4-401F-A771-4CB736B21660}" type="presParOf" srcId="{77AE95F5-BC8D-474D-A353-59F7AD9D9F77}" destId="{87B29F94-2DD4-48C5-ACC0-37AC89916CB4}" srcOrd="5" destOrd="0" presId="urn:microsoft.com/office/officeart/2005/8/layout/process1"/>
    <dgm:cxn modelId="{A162F686-E826-4C3B-9872-8EEDA46CF39F}" type="presParOf" srcId="{87B29F94-2DD4-48C5-ACC0-37AC89916CB4}" destId="{971519C3-0985-4DE6-8E6A-52951D36844D}" srcOrd="0" destOrd="0" presId="urn:microsoft.com/office/officeart/2005/8/layout/process1"/>
    <dgm:cxn modelId="{8F8C639B-BA9D-43A0-87FC-ACB45886193F}" type="presParOf" srcId="{77AE95F5-BC8D-474D-A353-59F7AD9D9F77}" destId="{CCA97E7B-8407-4A0A-A336-ED6AA381E33C}" srcOrd="6" destOrd="0" presId="urn:microsoft.com/office/officeart/2005/8/layout/process1"/>
    <dgm:cxn modelId="{8D11004C-206D-4988-BDB3-069682281E9B}" type="presParOf" srcId="{77AE95F5-BC8D-474D-A353-59F7AD9D9F77}" destId="{B3FBBF28-AA60-420F-9840-75B77542CAC9}" srcOrd="7" destOrd="0" presId="urn:microsoft.com/office/officeart/2005/8/layout/process1"/>
    <dgm:cxn modelId="{37B1770B-0847-47F0-9829-948B4F3D858C}" type="presParOf" srcId="{B3FBBF28-AA60-420F-9840-75B77542CAC9}" destId="{DBAA453E-E67F-42EF-AF52-29CE1E54E3BA}" srcOrd="0" destOrd="0" presId="urn:microsoft.com/office/officeart/2005/8/layout/process1"/>
    <dgm:cxn modelId="{3AB72D2E-212A-4AFD-BAA5-8613C07458D4}" type="presParOf" srcId="{77AE95F5-BC8D-474D-A353-59F7AD9D9F77}" destId="{EC643FCC-A4C7-4AD2-AB99-694C5F1F77FD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7A53DC5-417A-460A-8211-36FFC8122F78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94F18ACF-1440-47EB-9EF8-3E4F61FE67F1}">
      <dgm:prSet phldrT="[Texto]"/>
      <dgm:spPr/>
      <dgm:t>
        <a:bodyPr/>
        <a:lstStyle/>
        <a:p>
          <a:r>
            <a:rPr lang="en-GB" dirty="0"/>
            <a:t>Ingredients</a:t>
          </a:r>
        </a:p>
      </dgm:t>
    </dgm:pt>
    <dgm:pt modelId="{4FA1D8ED-33D6-437E-B3B7-73D48A1FDF45}" type="parTrans" cxnId="{4F2F9B5D-67E9-4271-A771-0DEA40363048}">
      <dgm:prSet/>
      <dgm:spPr/>
      <dgm:t>
        <a:bodyPr/>
        <a:lstStyle/>
        <a:p>
          <a:endParaRPr lang="en-GB"/>
        </a:p>
      </dgm:t>
    </dgm:pt>
    <dgm:pt modelId="{9712328E-16CA-43BD-9560-D67661C7517D}" type="sibTrans" cxnId="{4F2F9B5D-67E9-4271-A771-0DEA40363048}">
      <dgm:prSet/>
      <dgm:spPr/>
      <dgm:t>
        <a:bodyPr/>
        <a:lstStyle/>
        <a:p>
          <a:endParaRPr lang="en-GB"/>
        </a:p>
      </dgm:t>
    </dgm:pt>
    <dgm:pt modelId="{932EC210-D308-45C2-BF59-87E2647D85D3}">
      <dgm:prSet phldrT="[Texto]"/>
      <dgm:spPr/>
      <dgm:t>
        <a:bodyPr/>
        <a:lstStyle/>
        <a:p>
          <a:r>
            <a:rPr lang="en-GB" dirty="0"/>
            <a:t>Process</a:t>
          </a:r>
        </a:p>
      </dgm:t>
    </dgm:pt>
    <dgm:pt modelId="{95BEF49B-B3C9-4BFF-86A6-13230FDEC5F9}" type="parTrans" cxnId="{256E17B6-B4D1-479D-8333-517195E2535A}">
      <dgm:prSet/>
      <dgm:spPr/>
      <dgm:t>
        <a:bodyPr/>
        <a:lstStyle/>
        <a:p>
          <a:endParaRPr lang="en-GB"/>
        </a:p>
      </dgm:t>
    </dgm:pt>
    <dgm:pt modelId="{2763C8D6-90E2-463A-B939-D366A2B81716}" type="sibTrans" cxnId="{256E17B6-B4D1-479D-8333-517195E2535A}">
      <dgm:prSet/>
      <dgm:spPr/>
      <dgm:t>
        <a:bodyPr/>
        <a:lstStyle/>
        <a:p>
          <a:endParaRPr lang="en-GB"/>
        </a:p>
      </dgm:t>
    </dgm:pt>
    <dgm:pt modelId="{239A6931-97F1-4633-AABB-73A2C9772126}">
      <dgm:prSet phldrT="[Texto]"/>
      <dgm:spPr/>
      <dgm:t>
        <a:bodyPr/>
        <a:lstStyle/>
        <a:p>
          <a:r>
            <a:rPr lang="en-GB" dirty="0"/>
            <a:t>Requirements</a:t>
          </a:r>
        </a:p>
      </dgm:t>
    </dgm:pt>
    <dgm:pt modelId="{511B4E8C-0681-4A36-A65D-5FF526DB009F}" type="parTrans" cxnId="{61AB8137-196F-4893-A544-11B0422D67FB}">
      <dgm:prSet/>
      <dgm:spPr/>
      <dgm:t>
        <a:bodyPr/>
        <a:lstStyle/>
        <a:p>
          <a:endParaRPr lang="en-GB"/>
        </a:p>
      </dgm:t>
    </dgm:pt>
    <dgm:pt modelId="{E85F411B-BEC9-4BE4-A0A2-2EF063E3F3CD}" type="sibTrans" cxnId="{61AB8137-196F-4893-A544-11B0422D67FB}">
      <dgm:prSet/>
      <dgm:spPr/>
      <dgm:t>
        <a:bodyPr/>
        <a:lstStyle/>
        <a:p>
          <a:endParaRPr lang="en-GB"/>
        </a:p>
      </dgm:t>
    </dgm:pt>
    <dgm:pt modelId="{36511531-F947-43E2-B446-2F932C94FF56}">
      <dgm:prSet phldrT="[Texto]"/>
      <dgm:spPr/>
      <dgm:t>
        <a:bodyPr/>
        <a:lstStyle/>
        <a:p>
          <a:r>
            <a:rPr lang="en-GB" dirty="0"/>
            <a:t>The trained model should be able to solve the OPF problem in </a:t>
          </a:r>
          <a:r>
            <a:rPr lang="en-GB" b="1" dirty="0"/>
            <a:t>less than 1 second</a:t>
          </a:r>
          <a:r>
            <a:rPr lang="en-GB" dirty="0"/>
            <a:t>.</a:t>
          </a:r>
        </a:p>
      </dgm:t>
    </dgm:pt>
    <dgm:pt modelId="{6A6EF1B7-0E16-40BE-8DD8-E72CF283F4EF}" type="parTrans" cxnId="{72DA6681-4A5D-4993-9053-7FCF41B27283}">
      <dgm:prSet/>
      <dgm:spPr/>
      <dgm:t>
        <a:bodyPr/>
        <a:lstStyle/>
        <a:p>
          <a:endParaRPr lang="en-GB"/>
        </a:p>
      </dgm:t>
    </dgm:pt>
    <dgm:pt modelId="{7CDBBF78-698C-4ED6-A38C-C17ED78CC898}" type="sibTrans" cxnId="{72DA6681-4A5D-4993-9053-7FCF41B27283}">
      <dgm:prSet/>
      <dgm:spPr/>
      <dgm:t>
        <a:bodyPr/>
        <a:lstStyle/>
        <a:p>
          <a:endParaRPr lang="en-GB"/>
        </a:p>
      </dgm:t>
    </dgm:pt>
    <dgm:pt modelId="{61C6EE71-8775-492B-90DF-D41A9BB4630B}">
      <dgm:prSet phldrT="[Texto]"/>
      <dgm:spPr/>
      <dgm:t>
        <a:bodyPr/>
        <a:lstStyle/>
        <a:p>
          <a:r>
            <a:rPr lang="en-GB" dirty="0"/>
            <a:t>The model must not violate any of the constraints of the problem.</a:t>
          </a:r>
        </a:p>
      </dgm:t>
    </dgm:pt>
    <dgm:pt modelId="{3F951296-A5FC-4941-981E-38DFAD7D291B}" type="parTrans" cxnId="{D4A40ED1-51A6-4427-B3E0-590DAD8CFBD5}">
      <dgm:prSet/>
      <dgm:spPr/>
      <dgm:t>
        <a:bodyPr/>
        <a:lstStyle/>
        <a:p>
          <a:endParaRPr lang="en-GB"/>
        </a:p>
      </dgm:t>
    </dgm:pt>
    <dgm:pt modelId="{8ECBD12C-9D82-4679-A33C-68147FFC06E6}" type="sibTrans" cxnId="{D4A40ED1-51A6-4427-B3E0-590DAD8CFBD5}">
      <dgm:prSet/>
      <dgm:spPr/>
      <dgm:t>
        <a:bodyPr/>
        <a:lstStyle/>
        <a:p>
          <a:endParaRPr lang="en-GB"/>
        </a:p>
      </dgm:t>
    </dgm:pt>
    <dgm:pt modelId="{93263EF5-A3A1-493C-BEA5-09C282278F0A}">
      <dgm:prSet/>
      <dgm:spPr/>
      <dgm:t>
        <a:bodyPr/>
        <a:lstStyle/>
        <a:p>
          <a:r>
            <a:rPr lang="en-GB" dirty="0"/>
            <a:t>Training database</a:t>
          </a:r>
        </a:p>
      </dgm:t>
    </dgm:pt>
    <dgm:pt modelId="{2A7CA5A8-35EE-4C12-A0B6-CB2098E74F81}" type="parTrans" cxnId="{3B52C1DD-B836-4115-99AA-A50BDCC201D4}">
      <dgm:prSet/>
      <dgm:spPr/>
      <dgm:t>
        <a:bodyPr/>
        <a:lstStyle/>
        <a:p>
          <a:endParaRPr lang="en-GB"/>
        </a:p>
      </dgm:t>
    </dgm:pt>
    <dgm:pt modelId="{337FF0B3-FA5F-4C6A-8C08-D2AFA27848EE}" type="sibTrans" cxnId="{3B52C1DD-B836-4115-99AA-A50BDCC201D4}">
      <dgm:prSet/>
      <dgm:spPr/>
      <dgm:t>
        <a:bodyPr/>
        <a:lstStyle/>
        <a:p>
          <a:endParaRPr lang="en-GB"/>
        </a:p>
      </dgm:t>
    </dgm:pt>
    <dgm:pt modelId="{97544AA7-2D31-47DD-B238-D6453DCB1E43}">
      <dgm:prSet/>
      <dgm:spPr/>
      <dgm:t>
        <a:bodyPr/>
        <a:lstStyle/>
        <a:p>
          <a:r>
            <a:rPr lang="en-GB" dirty="0"/>
            <a:t>Training algorithm</a:t>
          </a:r>
        </a:p>
      </dgm:t>
    </dgm:pt>
    <dgm:pt modelId="{25A5D894-2709-4B8D-B53F-037D7B64F484}" type="parTrans" cxnId="{2BE423A4-7BA7-4391-A7C5-D84100E20E59}">
      <dgm:prSet/>
      <dgm:spPr/>
      <dgm:t>
        <a:bodyPr/>
        <a:lstStyle/>
        <a:p>
          <a:endParaRPr lang="en-GB"/>
        </a:p>
      </dgm:t>
    </dgm:pt>
    <dgm:pt modelId="{4F179246-94DF-4468-88B6-37615FDB9133}" type="sibTrans" cxnId="{2BE423A4-7BA7-4391-A7C5-D84100E20E59}">
      <dgm:prSet/>
      <dgm:spPr/>
      <dgm:t>
        <a:bodyPr/>
        <a:lstStyle/>
        <a:p>
          <a:endParaRPr lang="en-GB"/>
        </a:p>
      </dgm:t>
    </dgm:pt>
    <dgm:pt modelId="{EF16462E-0E09-4955-ACD8-2E7F2461A8F6}">
      <dgm:prSet/>
      <dgm:spPr/>
      <dgm:t>
        <a:bodyPr/>
        <a:lstStyle/>
        <a:p>
          <a:r>
            <a:rPr lang="en-GB" dirty="0"/>
            <a:t>Test database</a:t>
          </a:r>
        </a:p>
      </dgm:t>
    </dgm:pt>
    <dgm:pt modelId="{54EDA81C-139A-489E-BD3A-0BD4FCFB254D}" type="parTrans" cxnId="{513B7338-47B3-4746-B6D8-A718532607CC}">
      <dgm:prSet/>
      <dgm:spPr/>
      <dgm:t>
        <a:bodyPr/>
        <a:lstStyle/>
        <a:p>
          <a:endParaRPr lang="en-GB"/>
        </a:p>
      </dgm:t>
    </dgm:pt>
    <dgm:pt modelId="{6BCF61E6-ABE5-436E-A158-91BD4BC28685}" type="sibTrans" cxnId="{513B7338-47B3-4746-B6D8-A718532607CC}">
      <dgm:prSet/>
      <dgm:spPr/>
      <dgm:t>
        <a:bodyPr/>
        <a:lstStyle/>
        <a:p>
          <a:endParaRPr lang="en-GB"/>
        </a:p>
      </dgm:t>
    </dgm:pt>
    <dgm:pt modelId="{E317626C-DF36-477E-8641-CFD57168DCEC}">
      <dgm:prSet phldrT="[Texto]"/>
      <dgm:spPr/>
      <dgm:t>
        <a:bodyPr/>
        <a:lstStyle/>
        <a:p>
          <a:r>
            <a:rPr lang="en-GB" dirty="0"/>
            <a:t>Data collection</a:t>
          </a:r>
        </a:p>
      </dgm:t>
    </dgm:pt>
    <dgm:pt modelId="{98D1AC06-62C7-45A3-9290-CA3EC29AE166}" type="parTrans" cxnId="{BDD3193D-9E8B-490D-86D8-70D32F6013D2}">
      <dgm:prSet/>
      <dgm:spPr/>
      <dgm:t>
        <a:bodyPr/>
        <a:lstStyle/>
        <a:p>
          <a:endParaRPr lang="en-GB"/>
        </a:p>
      </dgm:t>
    </dgm:pt>
    <dgm:pt modelId="{187E6412-953C-46C0-856A-807171BFC844}" type="sibTrans" cxnId="{BDD3193D-9E8B-490D-86D8-70D32F6013D2}">
      <dgm:prSet/>
      <dgm:spPr/>
      <dgm:t>
        <a:bodyPr/>
        <a:lstStyle/>
        <a:p>
          <a:endParaRPr lang="en-GB"/>
        </a:p>
      </dgm:t>
    </dgm:pt>
    <dgm:pt modelId="{E7285BE1-08AA-4E77-AB8A-0C6AB7386181}">
      <dgm:prSet phldrT="[Texto]"/>
      <dgm:spPr/>
      <dgm:t>
        <a:bodyPr/>
        <a:lstStyle/>
        <a:p>
          <a:r>
            <a:rPr lang="en-GB" dirty="0"/>
            <a:t>Data pre-processing</a:t>
          </a:r>
        </a:p>
      </dgm:t>
    </dgm:pt>
    <dgm:pt modelId="{D69861A7-95F4-4561-AE04-13280F9498FA}" type="parTrans" cxnId="{CB61BE90-80FA-409F-AB05-ED771433388E}">
      <dgm:prSet/>
      <dgm:spPr/>
      <dgm:t>
        <a:bodyPr/>
        <a:lstStyle/>
        <a:p>
          <a:endParaRPr lang="en-GB"/>
        </a:p>
      </dgm:t>
    </dgm:pt>
    <dgm:pt modelId="{B15AC3E3-EC65-4098-A859-14359CD51044}" type="sibTrans" cxnId="{CB61BE90-80FA-409F-AB05-ED771433388E}">
      <dgm:prSet/>
      <dgm:spPr/>
      <dgm:t>
        <a:bodyPr/>
        <a:lstStyle/>
        <a:p>
          <a:endParaRPr lang="en-GB"/>
        </a:p>
      </dgm:t>
    </dgm:pt>
    <dgm:pt modelId="{FBC08B72-F532-4ACC-8B98-BA719F913A3E}">
      <dgm:prSet phldrT="[Texto]"/>
      <dgm:spPr/>
      <dgm:t>
        <a:bodyPr/>
        <a:lstStyle/>
        <a:p>
          <a:r>
            <a:rPr lang="en-GB" dirty="0"/>
            <a:t>Model training</a:t>
          </a:r>
        </a:p>
      </dgm:t>
    </dgm:pt>
    <dgm:pt modelId="{16BABB24-E7B7-47A1-832C-A05AAFFDE93D}" type="parTrans" cxnId="{736D1A20-FEF4-4F8B-A84E-9933EFF369F3}">
      <dgm:prSet/>
      <dgm:spPr/>
      <dgm:t>
        <a:bodyPr/>
        <a:lstStyle/>
        <a:p>
          <a:endParaRPr lang="en-GB"/>
        </a:p>
      </dgm:t>
    </dgm:pt>
    <dgm:pt modelId="{2FCC1275-3AE0-491B-948A-7DB8994269F7}" type="sibTrans" cxnId="{736D1A20-FEF4-4F8B-A84E-9933EFF369F3}">
      <dgm:prSet/>
      <dgm:spPr/>
      <dgm:t>
        <a:bodyPr/>
        <a:lstStyle/>
        <a:p>
          <a:endParaRPr lang="en-GB"/>
        </a:p>
      </dgm:t>
    </dgm:pt>
    <dgm:pt modelId="{88A5C700-C4C1-41FE-A6FB-E38BDBF0415F}">
      <dgm:prSet phldrT="[Texto]"/>
      <dgm:spPr/>
      <dgm:t>
        <a:bodyPr/>
        <a:lstStyle/>
        <a:p>
          <a:r>
            <a:rPr lang="en-GB" dirty="0"/>
            <a:t>Model testing</a:t>
          </a:r>
        </a:p>
      </dgm:t>
    </dgm:pt>
    <dgm:pt modelId="{A676BD20-33E0-4334-AE3E-01A45AF0FDEE}" type="parTrans" cxnId="{F6932135-FB2D-4F0C-B9FE-7A753E6C54E4}">
      <dgm:prSet/>
      <dgm:spPr/>
      <dgm:t>
        <a:bodyPr/>
        <a:lstStyle/>
        <a:p>
          <a:endParaRPr lang="en-GB"/>
        </a:p>
      </dgm:t>
    </dgm:pt>
    <dgm:pt modelId="{221CD1F6-E36C-4235-BFBF-4C0BBD5A5000}" type="sibTrans" cxnId="{F6932135-FB2D-4F0C-B9FE-7A753E6C54E4}">
      <dgm:prSet/>
      <dgm:spPr/>
      <dgm:t>
        <a:bodyPr/>
        <a:lstStyle/>
        <a:p>
          <a:endParaRPr lang="en-GB"/>
        </a:p>
      </dgm:t>
    </dgm:pt>
    <dgm:pt modelId="{964135B2-44ED-43AA-A610-939CD7707F90}">
      <dgm:prSet phldrT="[Texto]"/>
      <dgm:spPr/>
      <dgm:t>
        <a:bodyPr/>
        <a:lstStyle/>
        <a:p>
          <a:r>
            <a:rPr lang="en-GB" dirty="0"/>
            <a:t>Model deployment</a:t>
          </a:r>
        </a:p>
      </dgm:t>
    </dgm:pt>
    <dgm:pt modelId="{9F188D65-987F-4016-811D-8489CC4FEF55}" type="parTrans" cxnId="{E52924A9-456F-4D19-A2BB-70ABB3E502DD}">
      <dgm:prSet/>
      <dgm:spPr/>
      <dgm:t>
        <a:bodyPr/>
        <a:lstStyle/>
        <a:p>
          <a:endParaRPr lang="en-GB"/>
        </a:p>
      </dgm:t>
    </dgm:pt>
    <dgm:pt modelId="{1197B3C2-58F1-4A70-AE09-75859588F384}" type="sibTrans" cxnId="{E52924A9-456F-4D19-A2BB-70ABB3E502DD}">
      <dgm:prSet/>
      <dgm:spPr/>
      <dgm:t>
        <a:bodyPr/>
        <a:lstStyle/>
        <a:p>
          <a:endParaRPr lang="en-GB"/>
        </a:p>
      </dgm:t>
    </dgm:pt>
    <dgm:pt modelId="{48BE3416-F5E7-4EB8-B123-8B1088728191}">
      <dgm:prSet phldrT="[Texto]"/>
      <dgm:spPr/>
      <dgm:t>
        <a:bodyPr/>
        <a:lstStyle/>
        <a:p>
          <a:r>
            <a:rPr lang="en-GB" dirty="0"/>
            <a:t>The increase in the total objective cost function from the traditional lengthy OPF solvers must not exceed 5%.</a:t>
          </a:r>
        </a:p>
      </dgm:t>
    </dgm:pt>
    <dgm:pt modelId="{B3F7B760-7524-4E23-8597-1D2E7BBA950A}" type="parTrans" cxnId="{34BBD14B-61DE-494B-8C5E-0B962F91C249}">
      <dgm:prSet/>
      <dgm:spPr/>
      <dgm:t>
        <a:bodyPr/>
        <a:lstStyle/>
        <a:p>
          <a:endParaRPr lang="en-GB"/>
        </a:p>
      </dgm:t>
    </dgm:pt>
    <dgm:pt modelId="{20246C61-33F4-4064-8B7A-213521610E50}" type="sibTrans" cxnId="{34BBD14B-61DE-494B-8C5E-0B962F91C249}">
      <dgm:prSet/>
      <dgm:spPr/>
      <dgm:t>
        <a:bodyPr/>
        <a:lstStyle/>
        <a:p>
          <a:endParaRPr lang="en-GB"/>
        </a:p>
      </dgm:t>
    </dgm:pt>
    <dgm:pt modelId="{071CC366-BC3C-4489-B824-1C60456280F3}">
      <dgm:prSet phldrT="[Texto]"/>
      <dgm:spPr/>
      <dgm:t>
        <a:bodyPr/>
        <a:lstStyle/>
        <a:p>
          <a:r>
            <a:rPr lang="en-GB"/>
            <a:t>Performance Metrics</a:t>
          </a:r>
          <a:endParaRPr lang="en-GB" dirty="0"/>
        </a:p>
      </dgm:t>
    </dgm:pt>
    <dgm:pt modelId="{A5FD9F96-A7BB-44B3-B2A7-E67C6D739901}" type="parTrans" cxnId="{F504A1D9-24F7-4DC9-85C6-35A3050ABE0E}">
      <dgm:prSet/>
      <dgm:spPr/>
      <dgm:t>
        <a:bodyPr/>
        <a:lstStyle/>
        <a:p>
          <a:endParaRPr lang="en-GB"/>
        </a:p>
      </dgm:t>
    </dgm:pt>
    <dgm:pt modelId="{63A2BF81-3AC8-45B4-B0F1-C7A82A147749}" type="sibTrans" cxnId="{F504A1D9-24F7-4DC9-85C6-35A3050ABE0E}">
      <dgm:prSet/>
      <dgm:spPr/>
      <dgm:t>
        <a:bodyPr/>
        <a:lstStyle/>
        <a:p>
          <a:endParaRPr lang="en-GB"/>
        </a:p>
      </dgm:t>
    </dgm:pt>
    <dgm:pt modelId="{AA016EA5-AB88-498E-9AB2-DB50D9F68494}">
      <dgm:prSet phldrT="[Texto]"/>
      <dgm:spPr/>
      <dgm:t>
        <a:bodyPr/>
        <a:lstStyle/>
        <a:p>
          <a:r>
            <a:rPr lang="en-GB" b="1" dirty="0"/>
            <a:t>A: Mean squared error</a:t>
          </a:r>
        </a:p>
      </dgm:t>
    </dgm:pt>
    <dgm:pt modelId="{B09E1296-B05D-41F3-900E-0123760EF10E}" type="parTrans" cxnId="{0555F6B3-A75F-410E-8A1D-DE92F376831F}">
      <dgm:prSet/>
      <dgm:spPr/>
      <dgm:t>
        <a:bodyPr/>
        <a:lstStyle/>
        <a:p>
          <a:endParaRPr lang="en-GB"/>
        </a:p>
      </dgm:t>
    </dgm:pt>
    <dgm:pt modelId="{211CFAC2-1CC5-4BCD-A68B-B73F1C88F494}" type="sibTrans" cxnId="{0555F6B3-A75F-410E-8A1D-DE92F376831F}">
      <dgm:prSet/>
      <dgm:spPr/>
      <dgm:t>
        <a:bodyPr/>
        <a:lstStyle/>
        <a:p>
          <a:endParaRPr lang="en-GB"/>
        </a:p>
      </dgm:t>
    </dgm:pt>
    <dgm:pt modelId="{8C09512C-4B69-4642-B689-3E75DC08F132}">
      <dgm:prSet phldrT="[Texto]"/>
      <dgm:spPr/>
      <dgm:t>
        <a:bodyPr/>
        <a:lstStyle/>
        <a:p>
          <a:r>
            <a:rPr lang="en-GB" dirty="0"/>
            <a:t>B: True positive rate (TP/(TP+FN))</a:t>
          </a:r>
        </a:p>
      </dgm:t>
    </dgm:pt>
    <dgm:pt modelId="{3258ACB7-E792-4125-B389-925E111BAE2A}" type="parTrans" cxnId="{EC9F1C3F-9EDF-4154-ADC3-3F1E5E22CBF7}">
      <dgm:prSet/>
      <dgm:spPr/>
      <dgm:t>
        <a:bodyPr/>
        <a:lstStyle/>
        <a:p>
          <a:endParaRPr lang="en-GB"/>
        </a:p>
      </dgm:t>
    </dgm:pt>
    <dgm:pt modelId="{EF3CF48C-63C9-4003-AACD-AA273C24F702}" type="sibTrans" cxnId="{EC9F1C3F-9EDF-4154-ADC3-3F1E5E22CBF7}">
      <dgm:prSet/>
      <dgm:spPr/>
      <dgm:t>
        <a:bodyPr/>
        <a:lstStyle/>
        <a:p>
          <a:endParaRPr lang="en-GB"/>
        </a:p>
      </dgm:t>
    </dgm:pt>
    <dgm:pt modelId="{A7F4C7C8-2924-40C5-9827-0D0D2C8A04D3}">
      <dgm:prSet phldrT="[Texto]"/>
      <dgm:spPr/>
      <dgm:t>
        <a:bodyPr/>
        <a:lstStyle/>
        <a:p>
          <a:r>
            <a:rPr lang="en-GB" dirty="0"/>
            <a:t>C: True negative rate (TN/(TN+FP))</a:t>
          </a:r>
        </a:p>
      </dgm:t>
    </dgm:pt>
    <dgm:pt modelId="{526DFA81-4EEC-4E16-AA2D-11BD2E94A94C}" type="parTrans" cxnId="{B32C49E0-7E29-4A59-A9B9-6F7513F2ABCB}">
      <dgm:prSet/>
      <dgm:spPr/>
      <dgm:t>
        <a:bodyPr/>
        <a:lstStyle/>
        <a:p>
          <a:endParaRPr lang="en-GB"/>
        </a:p>
      </dgm:t>
    </dgm:pt>
    <dgm:pt modelId="{20E6628D-7EA8-4D8E-9117-C57F1A60F5CC}" type="sibTrans" cxnId="{B32C49E0-7E29-4A59-A9B9-6F7513F2ABCB}">
      <dgm:prSet/>
      <dgm:spPr/>
      <dgm:t>
        <a:bodyPr/>
        <a:lstStyle/>
        <a:p>
          <a:endParaRPr lang="en-GB"/>
        </a:p>
      </dgm:t>
    </dgm:pt>
    <dgm:pt modelId="{C6D5EB19-1D71-4404-8E40-28DE1D2E1DE1}">
      <dgm:prSet phldrT="[Texto]"/>
      <dgm:spPr/>
      <dgm:t>
        <a:bodyPr/>
        <a:lstStyle/>
        <a:p>
          <a:r>
            <a:rPr lang="en-GB" dirty="0"/>
            <a:t>D: Positive predictive value (TP/(TP+FP))</a:t>
          </a:r>
        </a:p>
      </dgm:t>
    </dgm:pt>
    <dgm:pt modelId="{25B7D1B6-2BB7-47EE-AF43-7D676B642202}" type="parTrans" cxnId="{11299918-505C-4EA6-8E86-82BF15EDFADB}">
      <dgm:prSet/>
      <dgm:spPr/>
      <dgm:t>
        <a:bodyPr/>
        <a:lstStyle/>
        <a:p>
          <a:endParaRPr lang="en-GB"/>
        </a:p>
      </dgm:t>
    </dgm:pt>
    <dgm:pt modelId="{06C3B4C1-3BAD-4173-9459-4FAEF53B662D}" type="sibTrans" cxnId="{11299918-505C-4EA6-8E86-82BF15EDFADB}">
      <dgm:prSet/>
      <dgm:spPr/>
      <dgm:t>
        <a:bodyPr/>
        <a:lstStyle/>
        <a:p>
          <a:endParaRPr lang="en-GB"/>
        </a:p>
      </dgm:t>
    </dgm:pt>
    <dgm:pt modelId="{BE4D4A30-9723-476E-BA11-52691259AB88}">
      <dgm:prSet phldrT="[Texto]"/>
      <dgm:spPr/>
      <dgm:t>
        <a:bodyPr/>
        <a:lstStyle/>
        <a:p>
          <a:r>
            <a:rPr lang="en-GB" b="1" dirty="0"/>
            <a:t>E: Harmonic mean of Precision and Recall (B*D/(B+D)) </a:t>
          </a:r>
        </a:p>
      </dgm:t>
    </dgm:pt>
    <dgm:pt modelId="{F698C138-44B5-4E6F-8CC4-5D08EC7A8AF6}" type="parTrans" cxnId="{67AEE7FD-5E53-4931-8A11-B2B6756FAD42}">
      <dgm:prSet/>
      <dgm:spPr/>
      <dgm:t>
        <a:bodyPr/>
        <a:lstStyle/>
        <a:p>
          <a:endParaRPr lang="en-GB"/>
        </a:p>
      </dgm:t>
    </dgm:pt>
    <dgm:pt modelId="{2FA45283-B684-4CC9-90A4-6C9795723F73}" type="sibTrans" cxnId="{67AEE7FD-5E53-4931-8A11-B2B6756FAD42}">
      <dgm:prSet/>
      <dgm:spPr/>
      <dgm:t>
        <a:bodyPr/>
        <a:lstStyle/>
        <a:p>
          <a:endParaRPr lang="en-GB"/>
        </a:p>
      </dgm:t>
    </dgm:pt>
    <dgm:pt modelId="{B9BE974D-40A0-4DBC-AB99-E11914BD67A4}">
      <dgm:prSet phldrT="[Texto]"/>
      <dgm:spPr/>
      <dgm:t>
        <a:bodyPr/>
        <a:lstStyle/>
        <a:p>
          <a:r>
            <a:rPr lang="en-GB" b="1" dirty="0"/>
            <a:t>F: MCC (Matthews correlation coefficient) (TP*TN-FP*FN)/((TP+FP)(TP+FN)(TN+FP)(TN+FN))^0.5</a:t>
          </a:r>
        </a:p>
      </dgm:t>
    </dgm:pt>
    <dgm:pt modelId="{2C9BECAC-8901-4F6F-92CA-0CF633651386}" type="parTrans" cxnId="{E1E1D732-4409-449B-90ED-125D99F23378}">
      <dgm:prSet/>
      <dgm:spPr/>
      <dgm:t>
        <a:bodyPr/>
        <a:lstStyle/>
        <a:p>
          <a:endParaRPr lang="en-GB"/>
        </a:p>
      </dgm:t>
    </dgm:pt>
    <dgm:pt modelId="{3E4BDD59-3BD6-4288-BDBD-38DE9ADE206E}" type="sibTrans" cxnId="{E1E1D732-4409-449B-90ED-125D99F23378}">
      <dgm:prSet/>
      <dgm:spPr/>
      <dgm:t>
        <a:bodyPr/>
        <a:lstStyle/>
        <a:p>
          <a:endParaRPr lang="en-GB"/>
        </a:p>
      </dgm:t>
    </dgm:pt>
    <dgm:pt modelId="{5F20C4A2-3AAB-49E4-95D1-88E64CDCFFC6}" type="pres">
      <dgm:prSet presAssocID="{97A53DC5-417A-460A-8211-36FFC8122F78}" presName="vert0" presStyleCnt="0">
        <dgm:presLayoutVars>
          <dgm:dir/>
          <dgm:animOne val="branch"/>
          <dgm:animLvl val="lvl"/>
        </dgm:presLayoutVars>
      </dgm:prSet>
      <dgm:spPr/>
    </dgm:pt>
    <dgm:pt modelId="{FBC01FA6-BE42-429A-AA32-A5C12F16BCFD}" type="pres">
      <dgm:prSet presAssocID="{94F18ACF-1440-47EB-9EF8-3E4F61FE67F1}" presName="thickLine" presStyleLbl="alignNode1" presStyleIdx="0" presStyleCnt="4"/>
      <dgm:spPr/>
    </dgm:pt>
    <dgm:pt modelId="{2851AE74-55F2-4AA1-B549-F9849AB5EB48}" type="pres">
      <dgm:prSet presAssocID="{94F18ACF-1440-47EB-9EF8-3E4F61FE67F1}" presName="horz1" presStyleCnt="0"/>
      <dgm:spPr/>
    </dgm:pt>
    <dgm:pt modelId="{494EA418-11A2-4C58-88E9-2E16F9BBC4F7}" type="pres">
      <dgm:prSet presAssocID="{94F18ACF-1440-47EB-9EF8-3E4F61FE67F1}" presName="tx1" presStyleLbl="revTx" presStyleIdx="0" presStyleCnt="21"/>
      <dgm:spPr/>
    </dgm:pt>
    <dgm:pt modelId="{6CFE429E-8ED1-4925-9141-5D13BA62127E}" type="pres">
      <dgm:prSet presAssocID="{94F18ACF-1440-47EB-9EF8-3E4F61FE67F1}" presName="vert1" presStyleCnt="0"/>
      <dgm:spPr/>
    </dgm:pt>
    <dgm:pt modelId="{74030584-48D9-47C6-876F-541CD6C2BBC9}" type="pres">
      <dgm:prSet presAssocID="{93263EF5-A3A1-493C-BEA5-09C282278F0A}" presName="vertSpace2a" presStyleCnt="0"/>
      <dgm:spPr/>
    </dgm:pt>
    <dgm:pt modelId="{486B2F6B-54C5-4F2B-B63B-5221EFADD2D2}" type="pres">
      <dgm:prSet presAssocID="{93263EF5-A3A1-493C-BEA5-09C282278F0A}" presName="horz2" presStyleCnt="0"/>
      <dgm:spPr/>
    </dgm:pt>
    <dgm:pt modelId="{3664627B-F4FA-4C5B-A273-0B3DB70293C6}" type="pres">
      <dgm:prSet presAssocID="{93263EF5-A3A1-493C-BEA5-09C282278F0A}" presName="horzSpace2" presStyleCnt="0"/>
      <dgm:spPr/>
    </dgm:pt>
    <dgm:pt modelId="{563C8494-B1F6-437C-B6E1-24D6125B44CA}" type="pres">
      <dgm:prSet presAssocID="{93263EF5-A3A1-493C-BEA5-09C282278F0A}" presName="tx2" presStyleLbl="revTx" presStyleIdx="1" presStyleCnt="21"/>
      <dgm:spPr/>
    </dgm:pt>
    <dgm:pt modelId="{931B94A5-9437-4170-9B99-EC516270A462}" type="pres">
      <dgm:prSet presAssocID="{93263EF5-A3A1-493C-BEA5-09C282278F0A}" presName="vert2" presStyleCnt="0"/>
      <dgm:spPr/>
    </dgm:pt>
    <dgm:pt modelId="{586B570E-0CEA-4EBA-966F-1FC8A5B174CC}" type="pres">
      <dgm:prSet presAssocID="{93263EF5-A3A1-493C-BEA5-09C282278F0A}" presName="thinLine2b" presStyleLbl="callout" presStyleIdx="0" presStyleCnt="17"/>
      <dgm:spPr/>
    </dgm:pt>
    <dgm:pt modelId="{7A54C171-D1D8-4960-8566-FE71439F07FE}" type="pres">
      <dgm:prSet presAssocID="{93263EF5-A3A1-493C-BEA5-09C282278F0A}" presName="vertSpace2b" presStyleCnt="0"/>
      <dgm:spPr/>
    </dgm:pt>
    <dgm:pt modelId="{32A4A006-C184-4C61-8059-7B57D8D6FF28}" type="pres">
      <dgm:prSet presAssocID="{97544AA7-2D31-47DD-B238-D6453DCB1E43}" presName="horz2" presStyleCnt="0"/>
      <dgm:spPr/>
    </dgm:pt>
    <dgm:pt modelId="{31E1C7EE-86B2-4E56-A07B-4B92F45A5092}" type="pres">
      <dgm:prSet presAssocID="{97544AA7-2D31-47DD-B238-D6453DCB1E43}" presName="horzSpace2" presStyleCnt="0"/>
      <dgm:spPr/>
    </dgm:pt>
    <dgm:pt modelId="{8C17F0DC-AE98-4463-87A3-591D312DB67A}" type="pres">
      <dgm:prSet presAssocID="{97544AA7-2D31-47DD-B238-D6453DCB1E43}" presName="tx2" presStyleLbl="revTx" presStyleIdx="2" presStyleCnt="21"/>
      <dgm:spPr/>
    </dgm:pt>
    <dgm:pt modelId="{9A3CF584-1E35-471A-93A7-C63051CDEF73}" type="pres">
      <dgm:prSet presAssocID="{97544AA7-2D31-47DD-B238-D6453DCB1E43}" presName="vert2" presStyleCnt="0"/>
      <dgm:spPr/>
    </dgm:pt>
    <dgm:pt modelId="{8F794436-6BE4-4319-A0D5-AEBBE420D702}" type="pres">
      <dgm:prSet presAssocID="{97544AA7-2D31-47DD-B238-D6453DCB1E43}" presName="thinLine2b" presStyleLbl="callout" presStyleIdx="1" presStyleCnt="17"/>
      <dgm:spPr/>
    </dgm:pt>
    <dgm:pt modelId="{5FEDC4FE-5763-4565-91CF-061A44D6FFFA}" type="pres">
      <dgm:prSet presAssocID="{97544AA7-2D31-47DD-B238-D6453DCB1E43}" presName="vertSpace2b" presStyleCnt="0"/>
      <dgm:spPr/>
    </dgm:pt>
    <dgm:pt modelId="{3688F853-EE85-4E6B-B353-7ACF64DBADFD}" type="pres">
      <dgm:prSet presAssocID="{EF16462E-0E09-4955-ACD8-2E7F2461A8F6}" presName="horz2" presStyleCnt="0"/>
      <dgm:spPr/>
    </dgm:pt>
    <dgm:pt modelId="{E2A0E8CA-3479-47F2-924D-5FF3B77ADF7F}" type="pres">
      <dgm:prSet presAssocID="{EF16462E-0E09-4955-ACD8-2E7F2461A8F6}" presName="horzSpace2" presStyleCnt="0"/>
      <dgm:spPr/>
    </dgm:pt>
    <dgm:pt modelId="{326FCF8C-96C0-44D0-882E-47B8F2A4A332}" type="pres">
      <dgm:prSet presAssocID="{EF16462E-0E09-4955-ACD8-2E7F2461A8F6}" presName="tx2" presStyleLbl="revTx" presStyleIdx="3" presStyleCnt="21"/>
      <dgm:spPr/>
    </dgm:pt>
    <dgm:pt modelId="{B84FBE25-56E1-488E-BA6A-0F7720B54542}" type="pres">
      <dgm:prSet presAssocID="{EF16462E-0E09-4955-ACD8-2E7F2461A8F6}" presName="vert2" presStyleCnt="0"/>
      <dgm:spPr/>
    </dgm:pt>
    <dgm:pt modelId="{0F053210-E79B-492A-9700-EB6F03A8AB89}" type="pres">
      <dgm:prSet presAssocID="{EF16462E-0E09-4955-ACD8-2E7F2461A8F6}" presName="thinLine2b" presStyleLbl="callout" presStyleIdx="2" presStyleCnt="17"/>
      <dgm:spPr/>
    </dgm:pt>
    <dgm:pt modelId="{221F3983-88C0-4D61-AB78-9AD39748EDA0}" type="pres">
      <dgm:prSet presAssocID="{EF16462E-0E09-4955-ACD8-2E7F2461A8F6}" presName="vertSpace2b" presStyleCnt="0"/>
      <dgm:spPr/>
    </dgm:pt>
    <dgm:pt modelId="{652CA8C2-7D87-4157-BE0A-0AE02E322866}" type="pres">
      <dgm:prSet presAssocID="{932EC210-D308-45C2-BF59-87E2647D85D3}" presName="thickLine" presStyleLbl="alignNode1" presStyleIdx="1" presStyleCnt="4"/>
      <dgm:spPr/>
    </dgm:pt>
    <dgm:pt modelId="{C4FEDE8F-4F6D-4376-BF5F-FF7BEB1BA3DF}" type="pres">
      <dgm:prSet presAssocID="{932EC210-D308-45C2-BF59-87E2647D85D3}" presName="horz1" presStyleCnt="0"/>
      <dgm:spPr/>
    </dgm:pt>
    <dgm:pt modelId="{CD9E8375-4900-480B-A4A9-D13C5CAF84BE}" type="pres">
      <dgm:prSet presAssocID="{932EC210-D308-45C2-BF59-87E2647D85D3}" presName="tx1" presStyleLbl="revTx" presStyleIdx="4" presStyleCnt="21"/>
      <dgm:spPr/>
    </dgm:pt>
    <dgm:pt modelId="{9D3E75C5-62AF-4111-ABC5-C4211B1F0C53}" type="pres">
      <dgm:prSet presAssocID="{932EC210-D308-45C2-BF59-87E2647D85D3}" presName="vert1" presStyleCnt="0"/>
      <dgm:spPr/>
    </dgm:pt>
    <dgm:pt modelId="{A1744FB5-4426-4F3A-9292-CA14830092A2}" type="pres">
      <dgm:prSet presAssocID="{E317626C-DF36-477E-8641-CFD57168DCEC}" presName="vertSpace2a" presStyleCnt="0"/>
      <dgm:spPr/>
    </dgm:pt>
    <dgm:pt modelId="{FAF4F165-E7FC-47FC-A53C-575254B6D135}" type="pres">
      <dgm:prSet presAssocID="{E317626C-DF36-477E-8641-CFD57168DCEC}" presName="horz2" presStyleCnt="0"/>
      <dgm:spPr/>
    </dgm:pt>
    <dgm:pt modelId="{AFD6520E-FE67-4BC4-98B5-2C3ED98A0E88}" type="pres">
      <dgm:prSet presAssocID="{E317626C-DF36-477E-8641-CFD57168DCEC}" presName="horzSpace2" presStyleCnt="0"/>
      <dgm:spPr/>
    </dgm:pt>
    <dgm:pt modelId="{BEF0FDF8-6EEF-4D66-AE3D-06D182298D34}" type="pres">
      <dgm:prSet presAssocID="{E317626C-DF36-477E-8641-CFD57168DCEC}" presName="tx2" presStyleLbl="revTx" presStyleIdx="5" presStyleCnt="21"/>
      <dgm:spPr/>
    </dgm:pt>
    <dgm:pt modelId="{B89B8656-DD4D-4F45-943A-01D4C6314CD2}" type="pres">
      <dgm:prSet presAssocID="{E317626C-DF36-477E-8641-CFD57168DCEC}" presName="vert2" presStyleCnt="0"/>
      <dgm:spPr/>
    </dgm:pt>
    <dgm:pt modelId="{70BCC326-1F62-4514-B244-FC8E0A7E8A72}" type="pres">
      <dgm:prSet presAssocID="{E317626C-DF36-477E-8641-CFD57168DCEC}" presName="thinLine2b" presStyleLbl="callout" presStyleIdx="3" presStyleCnt="17"/>
      <dgm:spPr/>
    </dgm:pt>
    <dgm:pt modelId="{2AC4295C-7E35-4337-B72D-65F95D51F3FB}" type="pres">
      <dgm:prSet presAssocID="{E317626C-DF36-477E-8641-CFD57168DCEC}" presName="vertSpace2b" presStyleCnt="0"/>
      <dgm:spPr/>
    </dgm:pt>
    <dgm:pt modelId="{3BA94E88-10ED-4C08-B4AF-C3CD8C27C748}" type="pres">
      <dgm:prSet presAssocID="{E7285BE1-08AA-4E77-AB8A-0C6AB7386181}" presName="horz2" presStyleCnt="0"/>
      <dgm:spPr/>
    </dgm:pt>
    <dgm:pt modelId="{EF0A7F01-033D-4F27-8D85-06F40D4AA888}" type="pres">
      <dgm:prSet presAssocID="{E7285BE1-08AA-4E77-AB8A-0C6AB7386181}" presName="horzSpace2" presStyleCnt="0"/>
      <dgm:spPr/>
    </dgm:pt>
    <dgm:pt modelId="{7CB19EAC-59BC-4F1C-9B7C-E761DA546C28}" type="pres">
      <dgm:prSet presAssocID="{E7285BE1-08AA-4E77-AB8A-0C6AB7386181}" presName="tx2" presStyleLbl="revTx" presStyleIdx="6" presStyleCnt="21"/>
      <dgm:spPr/>
    </dgm:pt>
    <dgm:pt modelId="{63A8C4E4-44B7-4C03-822C-4D778C73E7BB}" type="pres">
      <dgm:prSet presAssocID="{E7285BE1-08AA-4E77-AB8A-0C6AB7386181}" presName="vert2" presStyleCnt="0"/>
      <dgm:spPr/>
    </dgm:pt>
    <dgm:pt modelId="{7D7D144C-3D49-4A9D-A857-4AB918B61533}" type="pres">
      <dgm:prSet presAssocID="{E7285BE1-08AA-4E77-AB8A-0C6AB7386181}" presName="thinLine2b" presStyleLbl="callout" presStyleIdx="4" presStyleCnt="17"/>
      <dgm:spPr/>
    </dgm:pt>
    <dgm:pt modelId="{F23A94F2-3836-4EEC-A9FA-41C24DA97B7D}" type="pres">
      <dgm:prSet presAssocID="{E7285BE1-08AA-4E77-AB8A-0C6AB7386181}" presName="vertSpace2b" presStyleCnt="0"/>
      <dgm:spPr/>
    </dgm:pt>
    <dgm:pt modelId="{3F8DA232-E28E-495F-AB84-11AABF017D7D}" type="pres">
      <dgm:prSet presAssocID="{FBC08B72-F532-4ACC-8B98-BA719F913A3E}" presName="horz2" presStyleCnt="0"/>
      <dgm:spPr/>
    </dgm:pt>
    <dgm:pt modelId="{843BB43E-D473-4066-9111-D46CED5BEC37}" type="pres">
      <dgm:prSet presAssocID="{FBC08B72-F532-4ACC-8B98-BA719F913A3E}" presName="horzSpace2" presStyleCnt="0"/>
      <dgm:spPr/>
    </dgm:pt>
    <dgm:pt modelId="{9BFA0CAC-6B64-4C0C-AB11-700B9EFCEEB0}" type="pres">
      <dgm:prSet presAssocID="{FBC08B72-F532-4ACC-8B98-BA719F913A3E}" presName="tx2" presStyleLbl="revTx" presStyleIdx="7" presStyleCnt="21"/>
      <dgm:spPr/>
    </dgm:pt>
    <dgm:pt modelId="{9529BA52-27EF-4B3B-9493-94C4E1268912}" type="pres">
      <dgm:prSet presAssocID="{FBC08B72-F532-4ACC-8B98-BA719F913A3E}" presName="vert2" presStyleCnt="0"/>
      <dgm:spPr/>
    </dgm:pt>
    <dgm:pt modelId="{E6D274C2-E2A7-4272-A76C-A34C1D9E1F76}" type="pres">
      <dgm:prSet presAssocID="{FBC08B72-F532-4ACC-8B98-BA719F913A3E}" presName="thinLine2b" presStyleLbl="callout" presStyleIdx="5" presStyleCnt="17"/>
      <dgm:spPr/>
    </dgm:pt>
    <dgm:pt modelId="{3E8CADEB-5389-46C4-BB6E-8E9016EDB365}" type="pres">
      <dgm:prSet presAssocID="{FBC08B72-F532-4ACC-8B98-BA719F913A3E}" presName="vertSpace2b" presStyleCnt="0"/>
      <dgm:spPr/>
    </dgm:pt>
    <dgm:pt modelId="{2F2E6FED-8CB0-49E0-88E9-DE449A246D81}" type="pres">
      <dgm:prSet presAssocID="{88A5C700-C4C1-41FE-A6FB-E38BDBF0415F}" presName="horz2" presStyleCnt="0"/>
      <dgm:spPr/>
    </dgm:pt>
    <dgm:pt modelId="{C0EF78D8-0FDE-44F8-81D3-E0C75EAAF14A}" type="pres">
      <dgm:prSet presAssocID="{88A5C700-C4C1-41FE-A6FB-E38BDBF0415F}" presName="horzSpace2" presStyleCnt="0"/>
      <dgm:spPr/>
    </dgm:pt>
    <dgm:pt modelId="{238419F7-2D20-4A8C-8EF1-8F49A8E0D7A5}" type="pres">
      <dgm:prSet presAssocID="{88A5C700-C4C1-41FE-A6FB-E38BDBF0415F}" presName="tx2" presStyleLbl="revTx" presStyleIdx="8" presStyleCnt="21"/>
      <dgm:spPr/>
    </dgm:pt>
    <dgm:pt modelId="{3CD66B7F-BA96-4685-9C7A-0C84B8DECA08}" type="pres">
      <dgm:prSet presAssocID="{88A5C700-C4C1-41FE-A6FB-E38BDBF0415F}" presName="vert2" presStyleCnt="0"/>
      <dgm:spPr/>
    </dgm:pt>
    <dgm:pt modelId="{FC9D3192-093A-4F43-9A7C-8E237BF0ED51}" type="pres">
      <dgm:prSet presAssocID="{88A5C700-C4C1-41FE-A6FB-E38BDBF0415F}" presName="thinLine2b" presStyleLbl="callout" presStyleIdx="6" presStyleCnt="17"/>
      <dgm:spPr/>
    </dgm:pt>
    <dgm:pt modelId="{D9CAAFB8-85C2-470A-B810-369D6EF88950}" type="pres">
      <dgm:prSet presAssocID="{88A5C700-C4C1-41FE-A6FB-E38BDBF0415F}" presName="vertSpace2b" presStyleCnt="0"/>
      <dgm:spPr/>
    </dgm:pt>
    <dgm:pt modelId="{8CA2C3D0-03C6-45FD-9FB7-704D37EF4A8D}" type="pres">
      <dgm:prSet presAssocID="{964135B2-44ED-43AA-A610-939CD7707F90}" presName="horz2" presStyleCnt="0"/>
      <dgm:spPr/>
    </dgm:pt>
    <dgm:pt modelId="{DA431F2F-9909-4113-94AB-22B287BAFAC4}" type="pres">
      <dgm:prSet presAssocID="{964135B2-44ED-43AA-A610-939CD7707F90}" presName="horzSpace2" presStyleCnt="0"/>
      <dgm:spPr/>
    </dgm:pt>
    <dgm:pt modelId="{26E04611-2C35-46B5-B26B-08E0C17DF7CE}" type="pres">
      <dgm:prSet presAssocID="{964135B2-44ED-43AA-A610-939CD7707F90}" presName="tx2" presStyleLbl="revTx" presStyleIdx="9" presStyleCnt="21"/>
      <dgm:spPr/>
    </dgm:pt>
    <dgm:pt modelId="{41D534D4-DCC1-41B9-B038-80AEE34A8A6E}" type="pres">
      <dgm:prSet presAssocID="{964135B2-44ED-43AA-A610-939CD7707F90}" presName="vert2" presStyleCnt="0"/>
      <dgm:spPr/>
    </dgm:pt>
    <dgm:pt modelId="{08800937-6B73-4BC6-A078-0118B36593D3}" type="pres">
      <dgm:prSet presAssocID="{964135B2-44ED-43AA-A610-939CD7707F90}" presName="thinLine2b" presStyleLbl="callout" presStyleIdx="7" presStyleCnt="17"/>
      <dgm:spPr/>
    </dgm:pt>
    <dgm:pt modelId="{8904B523-4F75-404D-9415-567A61D29429}" type="pres">
      <dgm:prSet presAssocID="{964135B2-44ED-43AA-A610-939CD7707F90}" presName="vertSpace2b" presStyleCnt="0"/>
      <dgm:spPr/>
    </dgm:pt>
    <dgm:pt modelId="{C319B59B-C6CE-46F6-81A5-D357D4DD1E0A}" type="pres">
      <dgm:prSet presAssocID="{239A6931-97F1-4633-AABB-73A2C9772126}" presName="thickLine" presStyleLbl="alignNode1" presStyleIdx="2" presStyleCnt="4"/>
      <dgm:spPr/>
    </dgm:pt>
    <dgm:pt modelId="{E2AA7D48-C01C-463A-9A09-CAE9D653B920}" type="pres">
      <dgm:prSet presAssocID="{239A6931-97F1-4633-AABB-73A2C9772126}" presName="horz1" presStyleCnt="0"/>
      <dgm:spPr/>
    </dgm:pt>
    <dgm:pt modelId="{C3F8A777-BEA2-4863-B04F-9E95D7D82633}" type="pres">
      <dgm:prSet presAssocID="{239A6931-97F1-4633-AABB-73A2C9772126}" presName="tx1" presStyleLbl="revTx" presStyleIdx="10" presStyleCnt="21"/>
      <dgm:spPr/>
    </dgm:pt>
    <dgm:pt modelId="{8BFE663E-1FFB-4B77-8275-DCE4B0DBB13E}" type="pres">
      <dgm:prSet presAssocID="{239A6931-97F1-4633-AABB-73A2C9772126}" presName="vert1" presStyleCnt="0"/>
      <dgm:spPr/>
    </dgm:pt>
    <dgm:pt modelId="{6104B9E1-AC8F-46F8-A1DE-85C68862549E}" type="pres">
      <dgm:prSet presAssocID="{36511531-F947-43E2-B446-2F932C94FF56}" presName="vertSpace2a" presStyleCnt="0"/>
      <dgm:spPr/>
    </dgm:pt>
    <dgm:pt modelId="{2A08750D-4B8E-40ED-8CF7-731BD9C7FA03}" type="pres">
      <dgm:prSet presAssocID="{36511531-F947-43E2-B446-2F932C94FF56}" presName="horz2" presStyleCnt="0"/>
      <dgm:spPr/>
    </dgm:pt>
    <dgm:pt modelId="{3E4F1773-24A0-41DF-AC85-1BBB3EA5649F}" type="pres">
      <dgm:prSet presAssocID="{36511531-F947-43E2-B446-2F932C94FF56}" presName="horzSpace2" presStyleCnt="0"/>
      <dgm:spPr/>
    </dgm:pt>
    <dgm:pt modelId="{D36393CD-9C23-4C0C-BB33-AA2F7C577209}" type="pres">
      <dgm:prSet presAssocID="{36511531-F947-43E2-B446-2F932C94FF56}" presName="tx2" presStyleLbl="revTx" presStyleIdx="11" presStyleCnt="21"/>
      <dgm:spPr/>
    </dgm:pt>
    <dgm:pt modelId="{DFF382D8-1160-4A7C-B48B-BE49A62C1608}" type="pres">
      <dgm:prSet presAssocID="{36511531-F947-43E2-B446-2F932C94FF56}" presName="vert2" presStyleCnt="0"/>
      <dgm:spPr/>
    </dgm:pt>
    <dgm:pt modelId="{E0A4E857-B3BA-4756-8F33-A15DA1D5FEB7}" type="pres">
      <dgm:prSet presAssocID="{36511531-F947-43E2-B446-2F932C94FF56}" presName="thinLine2b" presStyleLbl="callout" presStyleIdx="8" presStyleCnt="17"/>
      <dgm:spPr/>
    </dgm:pt>
    <dgm:pt modelId="{7D177980-D60F-456C-928C-13D9C730D647}" type="pres">
      <dgm:prSet presAssocID="{36511531-F947-43E2-B446-2F932C94FF56}" presName="vertSpace2b" presStyleCnt="0"/>
      <dgm:spPr/>
    </dgm:pt>
    <dgm:pt modelId="{1D8605CC-64EC-4BAE-B79F-A4AF7AC4DD31}" type="pres">
      <dgm:prSet presAssocID="{61C6EE71-8775-492B-90DF-D41A9BB4630B}" presName="horz2" presStyleCnt="0"/>
      <dgm:spPr/>
    </dgm:pt>
    <dgm:pt modelId="{226A1C04-2298-4D34-AF46-B4DE67EE86E8}" type="pres">
      <dgm:prSet presAssocID="{61C6EE71-8775-492B-90DF-D41A9BB4630B}" presName="horzSpace2" presStyleCnt="0"/>
      <dgm:spPr/>
    </dgm:pt>
    <dgm:pt modelId="{6AC1448C-C15F-4FDE-9B90-E5D6EA4F0E3A}" type="pres">
      <dgm:prSet presAssocID="{61C6EE71-8775-492B-90DF-D41A9BB4630B}" presName="tx2" presStyleLbl="revTx" presStyleIdx="12" presStyleCnt="21"/>
      <dgm:spPr/>
    </dgm:pt>
    <dgm:pt modelId="{9D239505-2E0C-4CA6-9826-D819604AD53F}" type="pres">
      <dgm:prSet presAssocID="{61C6EE71-8775-492B-90DF-D41A9BB4630B}" presName="vert2" presStyleCnt="0"/>
      <dgm:spPr/>
    </dgm:pt>
    <dgm:pt modelId="{CA5F3FAA-8ED7-432F-9B81-FA85CFED8B8C}" type="pres">
      <dgm:prSet presAssocID="{61C6EE71-8775-492B-90DF-D41A9BB4630B}" presName="thinLine2b" presStyleLbl="callout" presStyleIdx="9" presStyleCnt="17"/>
      <dgm:spPr/>
    </dgm:pt>
    <dgm:pt modelId="{7C757ACC-5D12-4E15-8BCC-020782A2CA8F}" type="pres">
      <dgm:prSet presAssocID="{61C6EE71-8775-492B-90DF-D41A9BB4630B}" presName="vertSpace2b" presStyleCnt="0"/>
      <dgm:spPr/>
    </dgm:pt>
    <dgm:pt modelId="{A0BDE92B-B0B7-4AE7-963B-A7A11E7C3F8D}" type="pres">
      <dgm:prSet presAssocID="{48BE3416-F5E7-4EB8-B123-8B1088728191}" presName="horz2" presStyleCnt="0"/>
      <dgm:spPr/>
    </dgm:pt>
    <dgm:pt modelId="{9F9601B6-5C4D-4A2D-8B50-FCE819008000}" type="pres">
      <dgm:prSet presAssocID="{48BE3416-F5E7-4EB8-B123-8B1088728191}" presName="horzSpace2" presStyleCnt="0"/>
      <dgm:spPr/>
    </dgm:pt>
    <dgm:pt modelId="{3B745AD9-BF4C-43F9-8998-253B1129BFFF}" type="pres">
      <dgm:prSet presAssocID="{48BE3416-F5E7-4EB8-B123-8B1088728191}" presName="tx2" presStyleLbl="revTx" presStyleIdx="13" presStyleCnt="21"/>
      <dgm:spPr/>
    </dgm:pt>
    <dgm:pt modelId="{1BC2DCF1-C70C-48BE-A25B-6A05308D4A1B}" type="pres">
      <dgm:prSet presAssocID="{48BE3416-F5E7-4EB8-B123-8B1088728191}" presName="vert2" presStyleCnt="0"/>
      <dgm:spPr/>
    </dgm:pt>
    <dgm:pt modelId="{60C174B6-5446-4131-A385-47718983AF1E}" type="pres">
      <dgm:prSet presAssocID="{48BE3416-F5E7-4EB8-B123-8B1088728191}" presName="thinLine2b" presStyleLbl="callout" presStyleIdx="10" presStyleCnt="17"/>
      <dgm:spPr/>
    </dgm:pt>
    <dgm:pt modelId="{D2934E9D-99FC-44CB-AB64-78FB3A6DE347}" type="pres">
      <dgm:prSet presAssocID="{48BE3416-F5E7-4EB8-B123-8B1088728191}" presName="vertSpace2b" presStyleCnt="0"/>
      <dgm:spPr/>
    </dgm:pt>
    <dgm:pt modelId="{FFC91CE1-F42B-4F70-B742-9FD5235973A0}" type="pres">
      <dgm:prSet presAssocID="{071CC366-BC3C-4489-B824-1C60456280F3}" presName="thickLine" presStyleLbl="alignNode1" presStyleIdx="3" presStyleCnt="4"/>
      <dgm:spPr/>
    </dgm:pt>
    <dgm:pt modelId="{EDEF0A8B-1A72-4560-8711-57A64BAAA688}" type="pres">
      <dgm:prSet presAssocID="{071CC366-BC3C-4489-B824-1C60456280F3}" presName="horz1" presStyleCnt="0"/>
      <dgm:spPr/>
    </dgm:pt>
    <dgm:pt modelId="{D4A7BD65-FDD1-4173-8534-5880650CC2A9}" type="pres">
      <dgm:prSet presAssocID="{071CC366-BC3C-4489-B824-1C60456280F3}" presName="tx1" presStyleLbl="revTx" presStyleIdx="14" presStyleCnt="21"/>
      <dgm:spPr/>
    </dgm:pt>
    <dgm:pt modelId="{EBEA165D-FB4B-4070-B796-392D2734279E}" type="pres">
      <dgm:prSet presAssocID="{071CC366-BC3C-4489-B824-1C60456280F3}" presName="vert1" presStyleCnt="0"/>
      <dgm:spPr/>
    </dgm:pt>
    <dgm:pt modelId="{F66EFE24-12CF-463A-BE87-B6226852FA44}" type="pres">
      <dgm:prSet presAssocID="{AA016EA5-AB88-498E-9AB2-DB50D9F68494}" presName="vertSpace2a" presStyleCnt="0"/>
      <dgm:spPr/>
    </dgm:pt>
    <dgm:pt modelId="{33D989B2-3DED-4F46-8ECE-A6B67854EE02}" type="pres">
      <dgm:prSet presAssocID="{AA016EA5-AB88-498E-9AB2-DB50D9F68494}" presName="horz2" presStyleCnt="0"/>
      <dgm:spPr/>
    </dgm:pt>
    <dgm:pt modelId="{6BFBE2D4-BE16-4C93-882B-1623703EBAD2}" type="pres">
      <dgm:prSet presAssocID="{AA016EA5-AB88-498E-9AB2-DB50D9F68494}" presName="horzSpace2" presStyleCnt="0"/>
      <dgm:spPr/>
    </dgm:pt>
    <dgm:pt modelId="{41E0CF97-E3F2-4DA4-AB52-2B37490AE497}" type="pres">
      <dgm:prSet presAssocID="{AA016EA5-AB88-498E-9AB2-DB50D9F68494}" presName="tx2" presStyleLbl="revTx" presStyleIdx="15" presStyleCnt="21"/>
      <dgm:spPr/>
    </dgm:pt>
    <dgm:pt modelId="{F94BADF9-94BD-4446-92F0-CD9BD2490854}" type="pres">
      <dgm:prSet presAssocID="{AA016EA5-AB88-498E-9AB2-DB50D9F68494}" presName="vert2" presStyleCnt="0"/>
      <dgm:spPr/>
    </dgm:pt>
    <dgm:pt modelId="{92E4EA27-FB71-4BF0-A7E7-70DD57CDF86B}" type="pres">
      <dgm:prSet presAssocID="{AA016EA5-AB88-498E-9AB2-DB50D9F68494}" presName="thinLine2b" presStyleLbl="callout" presStyleIdx="11" presStyleCnt="17"/>
      <dgm:spPr/>
    </dgm:pt>
    <dgm:pt modelId="{2B95A9EB-23D4-4F42-8264-C189544BCACB}" type="pres">
      <dgm:prSet presAssocID="{AA016EA5-AB88-498E-9AB2-DB50D9F68494}" presName="vertSpace2b" presStyleCnt="0"/>
      <dgm:spPr/>
    </dgm:pt>
    <dgm:pt modelId="{23CDD96F-5573-45B8-A1D8-FE15BDE72E0C}" type="pres">
      <dgm:prSet presAssocID="{8C09512C-4B69-4642-B689-3E75DC08F132}" presName="horz2" presStyleCnt="0"/>
      <dgm:spPr/>
    </dgm:pt>
    <dgm:pt modelId="{CAB4747A-51BD-4946-A809-D7D8CA0C9003}" type="pres">
      <dgm:prSet presAssocID="{8C09512C-4B69-4642-B689-3E75DC08F132}" presName="horzSpace2" presStyleCnt="0"/>
      <dgm:spPr/>
    </dgm:pt>
    <dgm:pt modelId="{7C8CA761-5B71-4FCC-A9C7-4D7DCDC12AE4}" type="pres">
      <dgm:prSet presAssocID="{8C09512C-4B69-4642-B689-3E75DC08F132}" presName="tx2" presStyleLbl="revTx" presStyleIdx="16" presStyleCnt="21"/>
      <dgm:spPr/>
    </dgm:pt>
    <dgm:pt modelId="{0DA97C4F-EDE7-46D4-AE4B-3AADA7524B1B}" type="pres">
      <dgm:prSet presAssocID="{8C09512C-4B69-4642-B689-3E75DC08F132}" presName="vert2" presStyleCnt="0"/>
      <dgm:spPr/>
    </dgm:pt>
    <dgm:pt modelId="{D6956E43-932A-4E0B-B5E7-2BA741C22627}" type="pres">
      <dgm:prSet presAssocID="{8C09512C-4B69-4642-B689-3E75DC08F132}" presName="thinLine2b" presStyleLbl="callout" presStyleIdx="12" presStyleCnt="17"/>
      <dgm:spPr/>
    </dgm:pt>
    <dgm:pt modelId="{C8B68C52-0063-44F8-857C-F9B133B5D0C8}" type="pres">
      <dgm:prSet presAssocID="{8C09512C-4B69-4642-B689-3E75DC08F132}" presName="vertSpace2b" presStyleCnt="0"/>
      <dgm:spPr/>
    </dgm:pt>
    <dgm:pt modelId="{997A85B5-18D9-4599-A929-A57C93747064}" type="pres">
      <dgm:prSet presAssocID="{A7F4C7C8-2924-40C5-9827-0D0D2C8A04D3}" presName="horz2" presStyleCnt="0"/>
      <dgm:spPr/>
    </dgm:pt>
    <dgm:pt modelId="{C371D1AE-E239-4977-AF07-8791097F1147}" type="pres">
      <dgm:prSet presAssocID="{A7F4C7C8-2924-40C5-9827-0D0D2C8A04D3}" presName="horzSpace2" presStyleCnt="0"/>
      <dgm:spPr/>
    </dgm:pt>
    <dgm:pt modelId="{60E4815F-514B-471D-8DE2-C4ECA3C51B4D}" type="pres">
      <dgm:prSet presAssocID="{A7F4C7C8-2924-40C5-9827-0D0D2C8A04D3}" presName="tx2" presStyleLbl="revTx" presStyleIdx="17" presStyleCnt="21"/>
      <dgm:spPr/>
    </dgm:pt>
    <dgm:pt modelId="{C2FC0925-A4BB-4297-B984-818C220CE547}" type="pres">
      <dgm:prSet presAssocID="{A7F4C7C8-2924-40C5-9827-0D0D2C8A04D3}" presName="vert2" presStyleCnt="0"/>
      <dgm:spPr/>
    </dgm:pt>
    <dgm:pt modelId="{F3379E6F-FB4F-4062-BE56-4C17A8CE17B8}" type="pres">
      <dgm:prSet presAssocID="{A7F4C7C8-2924-40C5-9827-0D0D2C8A04D3}" presName="thinLine2b" presStyleLbl="callout" presStyleIdx="13" presStyleCnt="17"/>
      <dgm:spPr/>
    </dgm:pt>
    <dgm:pt modelId="{B4606FA1-87A4-4217-8D3C-DA27B0A58C31}" type="pres">
      <dgm:prSet presAssocID="{A7F4C7C8-2924-40C5-9827-0D0D2C8A04D3}" presName="vertSpace2b" presStyleCnt="0"/>
      <dgm:spPr/>
    </dgm:pt>
    <dgm:pt modelId="{82DF9031-FE77-4177-9909-D1F2C67E82BC}" type="pres">
      <dgm:prSet presAssocID="{C6D5EB19-1D71-4404-8E40-28DE1D2E1DE1}" presName="horz2" presStyleCnt="0"/>
      <dgm:spPr/>
    </dgm:pt>
    <dgm:pt modelId="{7614281D-6E11-4A2B-860D-D6EA2D9F57E2}" type="pres">
      <dgm:prSet presAssocID="{C6D5EB19-1D71-4404-8E40-28DE1D2E1DE1}" presName="horzSpace2" presStyleCnt="0"/>
      <dgm:spPr/>
    </dgm:pt>
    <dgm:pt modelId="{602B3F8E-91CB-4566-8D98-EB8773B34105}" type="pres">
      <dgm:prSet presAssocID="{C6D5EB19-1D71-4404-8E40-28DE1D2E1DE1}" presName="tx2" presStyleLbl="revTx" presStyleIdx="18" presStyleCnt="21"/>
      <dgm:spPr/>
    </dgm:pt>
    <dgm:pt modelId="{F1D49896-FAAA-4E9A-AB9F-990F173B13B6}" type="pres">
      <dgm:prSet presAssocID="{C6D5EB19-1D71-4404-8E40-28DE1D2E1DE1}" presName="vert2" presStyleCnt="0"/>
      <dgm:spPr/>
    </dgm:pt>
    <dgm:pt modelId="{5B00F688-9043-4EAC-B7F1-B2E0872EBF83}" type="pres">
      <dgm:prSet presAssocID="{C6D5EB19-1D71-4404-8E40-28DE1D2E1DE1}" presName="thinLine2b" presStyleLbl="callout" presStyleIdx="14" presStyleCnt="17"/>
      <dgm:spPr/>
    </dgm:pt>
    <dgm:pt modelId="{03DCC99D-2E9A-4DA0-95DE-4C815FD9673E}" type="pres">
      <dgm:prSet presAssocID="{C6D5EB19-1D71-4404-8E40-28DE1D2E1DE1}" presName="vertSpace2b" presStyleCnt="0"/>
      <dgm:spPr/>
    </dgm:pt>
    <dgm:pt modelId="{E43D8FE2-07FB-475A-A4BD-3C2E16014DD6}" type="pres">
      <dgm:prSet presAssocID="{BE4D4A30-9723-476E-BA11-52691259AB88}" presName="horz2" presStyleCnt="0"/>
      <dgm:spPr/>
    </dgm:pt>
    <dgm:pt modelId="{87155B03-A764-4008-A3BC-145B5C47CA31}" type="pres">
      <dgm:prSet presAssocID="{BE4D4A30-9723-476E-BA11-52691259AB88}" presName="horzSpace2" presStyleCnt="0"/>
      <dgm:spPr/>
    </dgm:pt>
    <dgm:pt modelId="{E3A99221-48AE-4701-9B1E-4AC60E76B471}" type="pres">
      <dgm:prSet presAssocID="{BE4D4A30-9723-476E-BA11-52691259AB88}" presName="tx2" presStyleLbl="revTx" presStyleIdx="19" presStyleCnt="21"/>
      <dgm:spPr/>
    </dgm:pt>
    <dgm:pt modelId="{DE702A54-C58E-45BC-9692-A7481F71EA2F}" type="pres">
      <dgm:prSet presAssocID="{BE4D4A30-9723-476E-BA11-52691259AB88}" presName="vert2" presStyleCnt="0"/>
      <dgm:spPr/>
    </dgm:pt>
    <dgm:pt modelId="{AEFDE25F-B53F-43C8-ABE1-4F23577B3860}" type="pres">
      <dgm:prSet presAssocID="{BE4D4A30-9723-476E-BA11-52691259AB88}" presName="thinLine2b" presStyleLbl="callout" presStyleIdx="15" presStyleCnt="17"/>
      <dgm:spPr/>
    </dgm:pt>
    <dgm:pt modelId="{96349593-9DCF-4A2A-A901-59033974D1E5}" type="pres">
      <dgm:prSet presAssocID="{BE4D4A30-9723-476E-BA11-52691259AB88}" presName="vertSpace2b" presStyleCnt="0"/>
      <dgm:spPr/>
    </dgm:pt>
    <dgm:pt modelId="{E469FFB5-AF0E-45FB-BE67-92988A1C03B8}" type="pres">
      <dgm:prSet presAssocID="{B9BE974D-40A0-4DBC-AB99-E11914BD67A4}" presName="horz2" presStyleCnt="0"/>
      <dgm:spPr/>
    </dgm:pt>
    <dgm:pt modelId="{B64D822D-ECCA-42CB-80B3-04FAF0855D2A}" type="pres">
      <dgm:prSet presAssocID="{B9BE974D-40A0-4DBC-AB99-E11914BD67A4}" presName="horzSpace2" presStyleCnt="0"/>
      <dgm:spPr/>
    </dgm:pt>
    <dgm:pt modelId="{AF353EC2-9289-4961-B310-48366FF34FF3}" type="pres">
      <dgm:prSet presAssocID="{B9BE974D-40A0-4DBC-AB99-E11914BD67A4}" presName="tx2" presStyleLbl="revTx" presStyleIdx="20" presStyleCnt="21"/>
      <dgm:spPr/>
    </dgm:pt>
    <dgm:pt modelId="{6598D544-A5D1-4AE7-99FB-5BD08C05B5D5}" type="pres">
      <dgm:prSet presAssocID="{B9BE974D-40A0-4DBC-AB99-E11914BD67A4}" presName="vert2" presStyleCnt="0"/>
      <dgm:spPr/>
    </dgm:pt>
    <dgm:pt modelId="{9713472B-2926-4AAE-AAE0-A0883F2E9FC6}" type="pres">
      <dgm:prSet presAssocID="{B9BE974D-40A0-4DBC-AB99-E11914BD67A4}" presName="thinLine2b" presStyleLbl="callout" presStyleIdx="16" presStyleCnt="17"/>
      <dgm:spPr/>
    </dgm:pt>
    <dgm:pt modelId="{3C007060-A42C-42D8-8E78-C366D52DBAF8}" type="pres">
      <dgm:prSet presAssocID="{B9BE974D-40A0-4DBC-AB99-E11914BD67A4}" presName="vertSpace2b" presStyleCnt="0"/>
      <dgm:spPr/>
    </dgm:pt>
  </dgm:ptLst>
  <dgm:cxnLst>
    <dgm:cxn modelId="{C48A8E04-D31B-4477-89B9-A76A0132A4BD}" type="presOf" srcId="{94F18ACF-1440-47EB-9EF8-3E4F61FE67F1}" destId="{494EA418-11A2-4C58-88E9-2E16F9BBC4F7}" srcOrd="0" destOrd="0" presId="urn:microsoft.com/office/officeart/2008/layout/LinedList"/>
    <dgm:cxn modelId="{A43F6816-D4FA-4D75-9E11-2DFCC71421E9}" type="presOf" srcId="{C6D5EB19-1D71-4404-8E40-28DE1D2E1DE1}" destId="{602B3F8E-91CB-4566-8D98-EB8773B34105}" srcOrd="0" destOrd="0" presId="urn:microsoft.com/office/officeart/2008/layout/LinedList"/>
    <dgm:cxn modelId="{11299918-505C-4EA6-8E86-82BF15EDFADB}" srcId="{071CC366-BC3C-4489-B824-1C60456280F3}" destId="{C6D5EB19-1D71-4404-8E40-28DE1D2E1DE1}" srcOrd="3" destOrd="0" parTransId="{25B7D1B6-2BB7-47EE-AF43-7D676B642202}" sibTransId="{06C3B4C1-3BAD-4173-9459-4FAEF53B662D}"/>
    <dgm:cxn modelId="{736D1A20-FEF4-4F8B-A84E-9933EFF369F3}" srcId="{932EC210-D308-45C2-BF59-87E2647D85D3}" destId="{FBC08B72-F532-4ACC-8B98-BA719F913A3E}" srcOrd="2" destOrd="0" parTransId="{16BABB24-E7B7-47A1-832C-A05AAFFDE93D}" sibTransId="{2FCC1275-3AE0-491B-948A-7DB8994269F7}"/>
    <dgm:cxn modelId="{4ED3072B-6215-4AAC-8A2D-8E471DD7224C}" type="presOf" srcId="{97A53DC5-417A-460A-8211-36FFC8122F78}" destId="{5F20C4A2-3AAB-49E4-95D1-88E64CDCFFC6}" srcOrd="0" destOrd="0" presId="urn:microsoft.com/office/officeart/2008/layout/LinedList"/>
    <dgm:cxn modelId="{67DAB52F-AF4E-4218-ACF5-3088B8C7FB7C}" type="presOf" srcId="{FBC08B72-F532-4ACC-8B98-BA719F913A3E}" destId="{9BFA0CAC-6B64-4C0C-AB11-700B9EFCEEB0}" srcOrd="0" destOrd="0" presId="urn:microsoft.com/office/officeart/2008/layout/LinedList"/>
    <dgm:cxn modelId="{E1E1D732-4409-449B-90ED-125D99F23378}" srcId="{071CC366-BC3C-4489-B824-1C60456280F3}" destId="{B9BE974D-40A0-4DBC-AB99-E11914BD67A4}" srcOrd="5" destOrd="0" parTransId="{2C9BECAC-8901-4F6F-92CA-0CF633651386}" sibTransId="{3E4BDD59-3BD6-4288-BDBD-38DE9ADE206E}"/>
    <dgm:cxn modelId="{F6932135-FB2D-4F0C-B9FE-7A753E6C54E4}" srcId="{932EC210-D308-45C2-BF59-87E2647D85D3}" destId="{88A5C700-C4C1-41FE-A6FB-E38BDBF0415F}" srcOrd="3" destOrd="0" parTransId="{A676BD20-33E0-4334-AE3E-01A45AF0FDEE}" sibTransId="{221CD1F6-E36C-4235-BFBF-4C0BBD5A5000}"/>
    <dgm:cxn modelId="{61AB8137-196F-4893-A544-11B0422D67FB}" srcId="{97A53DC5-417A-460A-8211-36FFC8122F78}" destId="{239A6931-97F1-4633-AABB-73A2C9772126}" srcOrd="2" destOrd="0" parTransId="{511B4E8C-0681-4A36-A65D-5FF526DB009F}" sibTransId="{E85F411B-BEC9-4BE4-A0A2-2EF063E3F3CD}"/>
    <dgm:cxn modelId="{513B7338-47B3-4746-B6D8-A718532607CC}" srcId="{94F18ACF-1440-47EB-9EF8-3E4F61FE67F1}" destId="{EF16462E-0E09-4955-ACD8-2E7F2461A8F6}" srcOrd="2" destOrd="0" parTransId="{54EDA81C-139A-489E-BD3A-0BD4FCFB254D}" sibTransId="{6BCF61E6-ABE5-436E-A158-91BD4BC28685}"/>
    <dgm:cxn modelId="{F1100E39-E5BE-4187-B820-94B8EAD3E4AB}" type="presOf" srcId="{97544AA7-2D31-47DD-B238-D6453DCB1E43}" destId="{8C17F0DC-AE98-4463-87A3-591D312DB67A}" srcOrd="0" destOrd="0" presId="urn:microsoft.com/office/officeart/2008/layout/LinedList"/>
    <dgm:cxn modelId="{BDD3193D-9E8B-490D-86D8-70D32F6013D2}" srcId="{932EC210-D308-45C2-BF59-87E2647D85D3}" destId="{E317626C-DF36-477E-8641-CFD57168DCEC}" srcOrd="0" destOrd="0" parTransId="{98D1AC06-62C7-45A3-9290-CA3EC29AE166}" sibTransId="{187E6412-953C-46C0-856A-807171BFC844}"/>
    <dgm:cxn modelId="{EC9F1C3F-9EDF-4154-ADC3-3F1E5E22CBF7}" srcId="{071CC366-BC3C-4489-B824-1C60456280F3}" destId="{8C09512C-4B69-4642-B689-3E75DC08F132}" srcOrd="1" destOrd="0" parTransId="{3258ACB7-E792-4125-B389-925E111BAE2A}" sibTransId="{EF3CF48C-63C9-4003-AACD-AA273C24F702}"/>
    <dgm:cxn modelId="{E03BC95C-0602-4072-98DF-EB4EF34DD763}" type="presOf" srcId="{B9BE974D-40A0-4DBC-AB99-E11914BD67A4}" destId="{AF353EC2-9289-4961-B310-48366FF34FF3}" srcOrd="0" destOrd="0" presId="urn:microsoft.com/office/officeart/2008/layout/LinedList"/>
    <dgm:cxn modelId="{4F2F9B5D-67E9-4271-A771-0DEA40363048}" srcId="{97A53DC5-417A-460A-8211-36FFC8122F78}" destId="{94F18ACF-1440-47EB-9EF8-3E4F61FE67F1}" srcOrd="0" destOrd="0" parTransId="{4FA1D8ED-33D6-437E-B3B7-73D48A1FDF45}" sibTransId="{9712328E-16CA-43BD-9560-D67661C7517D}"/>
    <dgm:cxn modelId="{D8062B41-912C-4F02-93E9-64726539DB52}" type="presOf" srcId="{8C09512C-4B69-4642-B689-3E75DC08F132}" destId="{7C8CA761-5B71-4FCC-A9C7-4D7DCDC12AE4}" srcOrd="0" destOrd="0" presId="urn:microsoft.com/office/officeart/2008/layout/LinedList"/>
    <dgm:cxn modelId="{B5133442-BCD0-47C7-A889-CC0370D16DBA}" type="presOf" srcId="{93263EF5-A3A1-493C-BEA5-09C282278F0A}" destId="{563C8494-B1F6-437C-B6E1-24D6125B44CA}" srcOrd="0" destOrd="0" presId="urn:microsoft.com/office/officeart/2008/layout/LinedList"/>
    <dgm:cxn modelId="{34BBD14B-61DE-494B-8C5E-0B962F91C249}" srcId="{239A6931-97F1-4633-AABB-73A2C9772126}" destId="{48BE3416-F5E7-4EB8-B123-8B1088728191}" srcOrd="2" destOrd="0" parTransId="{B3F7B760-7524-4E23-8597-1D2E7BBA950A}" sibTransId="{20246C61-33F4-4064-8B7A-213521610E50}"/>
    <dgm:cxn modelId="{581D6250-FAEC-431D-84B8-366F02CC26E8}" type="presOf" srcId="{239A6931-97F1-4633-AABB-73A2C9772126}" destId="{C3F8A777-BEA2-4863-B04F-9E95D7D82633}" srcOrd="0" destOrd="0" presId="urn:microsoft.com/office/officeart/2008/layout/LinedList"/>
    <dgm:cxn modelId="{6EBC7870-9AD0-4F2E-A813-A5CE6ACCB3F5}" type="presOf" srcId="{BE4D4A30-9723-476E-BA11-52691259AB88}" destId="{E3A99221-48AE-4701-9B1E-4AC60E76B471}" srcOrd="0" destOrd="0" presId="urn:microsoft.com/office/officeart/2008/layout/LinedList"/>
    <dgm:cxn modelId="{A11A0271-B215-45E5-9984-F26805D9EF33}" type="presOf" srcId="{071CC366-BC3C-4489-B824-1C60456280F3}" destId="{D4A7BD65-FDD1-4173-8534-5880650CC2A9}" srcOrd="0" destOrd="0" presId="urn:microsoft.com/office/officeart/2008/layout/LinedList"/>
    <dgm:cxn modelId="{94C05052-7925-4F8F-83C7-4CF4FEB87E96}" type="presOf" srcId="{61C6EE71-8775-492B-90DF-D41A9BB4630B}" destId="{6AC1448C-C15F-4FDE-9B90-E5D6EA4F0E3A}" srcOrd="0" destOrd="0" presId="urn:microsoft.com/office/officeart/2008/layout/LinedList"/>
    <dgm:cxn modelId="{72DA6681-4A5D-4993-9053-7FCF41B27283}" srcId="{239A6931-97F1-4633-AABB-73A2C9772126}" destId="{36511531-F947-43E2-B446-2F932C94FF56}" srcOrd="0" destOrd="0" parTransId="{6A6EF1B7-0E16-40BE-8DD8-E72CF283F4EF}" sibTransId="{7CDBBF78-698C-4ED6-A38C-C17ED78CC898}"/>
    <dgm:cxn modelId="{A674A187-57E6-4876-B07F-929D80236EE0}" type="presOf" srcId="{EF16462E-0E09-4955-ACD8-2E7F2461A8F6}" destId="{326FCF8C-96C0-44D0-882E-47B8F2A4A332}" srcOrd="0" destOrd="0" presId="urn:microsoft.com/office/officeart/2008/layout/LinedList"/>
    <dgm:cxn modelId="{CB61BE90-80FA-409F-AB05-ED771433388E}" srcId="{932EC210-D308-45C2-BF59-87E2647D85D3}" destId="{E7285BE1-08AA-4E77-AB8A-0C6AB7386181}" srcOrd="1" destOrd="0" parTransId="{D69861A7-95F4-4561-AE04-13280F9498FA}" sibTransId="{B15AC3E3-EC65-4098-A859-14359CD51044}"/>
    <dgm:cxn modelId="{A86AC693-62F9-4E94-B2C2-10E955B87748}" type="presOf" srcId="{E7285BE1-08AA-4E77-AB8A-0C6AB7386181}" destId="{7CB19EAC-59BC-4F1C-9B7C-E761DA546C28}" srcOrd="0" destOrd="0" presId="urn:microsoft.com/office/officeart/2008/layout/LinedList"/>
    <dgm:cxn modelId="{7430E29E-FCD7-4F04-BCE6-B26331C97CCF}" type="presOf" srcId="{964135B2-44ED-43AA-A610-939CD7707F90}" destId="{26E04611-2C35-46B5-B26B-08E0C17DF7CE}" srcOrd="0" destOrd="0" presId="urn:microsoft.com/office/officeart/2008/layout/LinedList"/>
    <dgm:cxn modelId="{E19776A1-DA20-4382-A0FA-3147B161D773}" type="presOf" srcId="{88A5C700-C4C1-41FE-A6FB-E38BDBF0415F}" destId="{238419F7-2D20-4A8C-8EF1-8F49A8E0D7A5}" srcOrd="0" destOrd="0" presId="urn:microsoft.com/office/officeart/2008/layout/LinedList"/>
    <dgm:cxn modelId="{2BE423A4-7BA7-4391-A7C5-D84100E20E59}" srcId="{94F18ACF-1440-47EB-9EF8-3E4F61FE67F1}" destId="{97544AA7-2D31-47DD-B238-D6453DCB1E43}" srcOrd="1" destOrd="0" parTransId="{25A5D894-2709-4B8D-B53F-037D7B64F484}" sibTransId="{4F179246-94DF-4468-88B6-37615FDB9133}"/>
    <dgm:cxn modelId="{E52924A9-456F-4D19-A2BB-70ABB3E502DD}" srcId="{932EC210-D308-45C2-BF59-87E2647D85D3}" destId="{964135B2-44ED-43AA-A610-939CD7707F90}" srcOrd="4" destOrd="0" parTransId="{9F188D65-987F-4016-811D-8489CC4FEF55}" sibTransId="{1197B3C2-58F1-4A70-AE09-75859588F384}"/>
    <dgm:cxn modelId="{0555F6B3-A75F-410E-8A1D-DE92F376831F}" srcId="{071CC366-BC3C-4489-B824-1C60456280F3}" destId="{AA016EA5-AB88-498E-9AB2-DB50D9F68494}" srcOrd="0" destOrd="0" parTransId="{B09E1296-B05D-41F3-900E-0123760EF10E}" sibTransId="{211CFAC2-1CC5-4BCD-A68B-B73F1C88F494}"/>
    <dgm:cxn modelId="{256E17B6-B4D1-479D-8333-517195E2535A}" srcId="{97A53DC5-417A-460A-8211-36FFC8122F78}" destId="{932EC210-D308-45C2-BF59-87E2647D85D3}" srcOrd="1" destOrd="0" parTransId="{95BEF49B-B3C9-4BFF-86A6-13230FDEC5F9}" sibTransId="{2763C8D6-90E2-463A-B939-D366A2B81716}"/>
    <dgm:cxn modelId="{59F649BB-D072-44A1-9955-B328B86028C6}" type="presOf" srcId="{AA016EA5-AB88-498E-9AB2-DB50D9F68494}" destId="{41E0CF97-E3F2-4DA4-AB52-2B37490AE497}" srcOrd="0" destOrd="0" presId="urn:microsoft.com/office/officeart/2008/layout/LinedList"/>
    <dgm:cxn modelId="{A5CD00BC-5508-4679-B085-4180BCB81102}" type="presOf" srcId="{A7F4C7C8-2924-40C5-9827-0D0D2C8A04D3}" destId="{60E4815F-514B-471D-8DE2-C4ECA3C51B4D}" srcOrd="0" destOrd="0" presId="urn:microsoft.com/office/officeart/2008/layout/LinedList"/>
    <dgm:cxn modelId="{B178F3CA-A3D4-4946-B5B1-2872647D675E}" type="presOf" srcId="{36511531-F947-43E2-B446-2F932C94FF56}" destId="{D36393CD-9C23-4C0C-BB33-AA2F7C577209}" srcOrd="0" destOrd="0" presId="urn:microsoft.com/office/officeart/2008/layout/LinedList"/>
    <dgm:cxn modelId="{1B932CCD-82C3-4874-B162-F28FC22691DF}" type="presOf" srcId="{932EC210-D308-45C2-BF59-87E2647D85D3}" destId="{CD9E8375-4900-480B-A4A9-D13C5CAF84BE}" srcOrd="0" destOrd="0" presId="urn:microsoft.com/office/officeart/2008/layout/LinedList"/>
    <dgm:cxn modelId="{D4A40ED1-51A6-4427-B3E0-590DAD8CFBD5}" srcId="{239A6931-97F1-4633-AABB-73A2C9772126}" destId="{61C6EE71-8775-492B-90DF-D41A9BB4630B}" srcOrd="1" destOrd="0" parTransId="{3F951296-A5FC-4941-981E-38DFAD7D291B}" sibTransId="{8ECBD12C-9D82-4679-A33C-68147FFC06E6}"/>
    <dgm:cxn modelId="{F504A1D9-24F7-4DC9-85C6-35A3050ABE0E}" srcId="{97A53DC5-417A-460A-8211-36FFC8122F78}" destId="{071CC366-BC3C-4489-B824-1C60456280F3}" srcOrd="3" destOrd="0" parTransId="{A5FD9F96-A7BB-44B3-B2A7-E67C6D739901}" sibTransId="{63A2BF81-3AC8-45B4-B0F1-C7A82A147749}"/>
    <dgm:cxn modelId="{3B52C1DD-B836-4115-99AA-A50BDCC201D4}" srcId="{94F18ACF-1440-47EB-9EF8-3E4F61FE67F1}" destId="{93263EF5-A3A1-493C-BEA5-09C282278F0A}" srcOrd="0" destOrd="0" parTransId="{2A7CA5A8-35EE-4C12-A0B6-CB2098E74F81}" sibTransId="{337FF0B3-FA5F-4C6A-8C08-D2AFA27848EE}"/>
    <dgm:cxn modelId="{B32C49E0-7E29-4A59-A9B9-6F7513F2ABCB}" srcId="{071CC366-BC3C-4489-B824-1C60456280F3}" destId="{A7F4C7C8-2924-40C5-9827-0D0D2C8A04D3}" srcOrd="2" destOrd="0" parTransId="{526DFA81-4EEC-4E16-AA2D-11BD2E94A94C}" sibTransId="{20E6628D-7EA8-4D8E-9117-C57F1A60F5CC}"/>
    <dgm:cxn modelId="{8F4F7EEA-D0C6-4168-9AC1-4676467171CE}" type="presOf" srcId="{E317626C-DF36-477E-8641-CFD57168DCEC}" destId="{BEF0FDF8-6EEF-4D66-AE3D-06D182298D34}" srcOrd="0" destOrd="0" presId="urn:microsoft.com/office/officeart/2008/layout/LinedList"/>
    <dgm:cxn modelId="{B8774FF0-070F-49EC-9BCF-BBF93ADE14B3}" type="presOf" srcId="{48BE3416-F5E7-4EB8-B123-8B1088728191}" destId="{3B745AD9-BF4C-43F9-8998-253B1129BFFF}" srcOrd="0" destOrd="0" presId="urn:microsoft.com/office/officeart/2008/layout/LinedList"/>
    <dgm:cxn modelId="{67AEE7FD-5E53-4931-8A11-B2B6756FAD42}" srcId="{071CC366-BC3C-4489-B824-1C60456280F3}" destId="{BE4D4A30-9723-476E-BA11-52691259AB88}" srcOrd="4" destOrd="0" parTransId="{F698C138-44B5-4E6F-8CC4-5D08EC7A8AF6}" sibTransId="{2FA45283-B684-4CC9-90A4-6C9795723F73}"/>
    <dgm:cxn modelId="{A1AE7F50-89AE-4714-B71E-F5A1F3590FAB}" type="presParOf" srcId="{5F20C4A2-3AAB-49E4-95D1-88E64CDCFFC6}" destId="{FBC01FA6-BE42-429A-AA32-A5C12F16BCFD}" srcOrd="0" destOrd="0" presId="urn:microsoft.com/office/officeart/2008/layout/LinedList"/>
    <dgm:cxn modelId="{1851B1C3-DF44-4884-9C9A-90135D0431BD}" type="presParOf" srcId="{5F20C4A2-3AAB-49E4-95D1-88E64CDCFFC6}" destId="{2851AE74-55F2-4AA1-B549-F9849AB5EB48}" srcOrd="1" destOrd="0" presId="urn:microsoft.com/office/officeart/2008/layout/LinedList"/>
    <dgm:cxn modelId="{81837C14-6836-4A80-881D-F02E9F7290CC}" type="presParOf" srcId="{2851AE74-55F2-4AA1-B549-F9849AB5EB48}" destId="{494EA418-11A2-4C58-88E9-2E16F9BBC4F7}" srcOrd="0" destOrd="0" presId="urn:microsoft.com/office/officeart/2008/layout/LinedList"/>
    <dgm:cxn modelId="{AD81EC57-8AEA-42CC-82FE-029A7A1AF551}" type="presParOf" srcId="{2851AE74-55F2-4AA1-B549-F9849AB5EB48}" destId="{6CFE429E-8ED1-4925-9141-5D13BA62127E}" srcOrd="1" destOrd="0" presId="urn:microsoft.com/office/officeart/2008/layout/LinedList"/>
    <dgm:cxn modelId="{B959CFBB-0FA5-4A72-B67D-4712E6672F05}" type="presParOf" srcId="{6CFE429E-8ED1-4925-9141-5D13BA62127E}" destId="{74030584-48D9-47C6-876F-541CD6C2BBC9}" srcOrd="0" destOrd="0" presId="urn:microsoft.com/office/officeart/2008/layout/LinedList"/>
    <dgm:cxn modelId="{1A9F9701-D8DC-4184-9FE5-57A4A6DFFF65}" type="presParOf" srcId="{6CFE429E-8ED1-4925-9141-5D13BA62127E}" destId="{486B2F6B-54C5-4F2B-B63B-5221EFADD2D2}" srcOrd="1" destOrd="0" presId="urn:microsoft.com/office/officeart/2008/layout/LinedList"/>
    <dgm:cxn modelId="{E103080B-F09C-4698-8B47-6F95C9A61415}" type="presParOf" srcId="{486B2F6B-54C5-4F2B-B63B-5221EFADD2D2}" destId="{3664627B-F4FA-4C5B-A273-0B3DB70293C6}" srcOrd="0" destOrd="0" presId="urn:microsoft.com/office/officeart/2008/layout/LinedList"/>
    <dgm:cxn modelId="{E7B9D38C-84FA-44BD-8324-470CFB837C41}" type="presParOf" srcId="{486B2F6B-54C5-4F2B-B63B-5221EFADD2D2}" destId="{563C8494-B1F6-437C-B6E1-24D6125B44CA}" srcOrd="1" destOrd="0" presId="urn:microsoft.com/office/officeart/2008/layout/LinedList"/>
    <dgm:cxn modelId="{2A1E9799-ACA7-43F8-A321-CF722FD1D8C2}" type="presParOf" srcId="{486B2F6B-54C5-4F2B-B63B-5221EFADD2D2}" destId="{931B94A5-9437-4170-9B99-EC516270A462}" srcOrd="2" destOrd="0" presId="urn:microsoft.com/office/officeart/2008/layout/LinedList"/>
    <dgm:cxn modelId="{B1078096-9CD9-4422-B455-6C643D471C96}" type="presParOf" srcId="{6CFE429E-8ED1-4925-9141-5D13BA62127E}" destId="{586B570E-0CEA-4EBA-966F-1FC8A5B174CC}" srcOrd="2" destOrd="0" presId="urn:microsoft.com/office/officeart/2008/layout/LinedList"/>
    <dgm:cxn modelId="{4F50A8AE-980B-4CB0-A3E0-060EA6AFC298}" type="presParOf" srcId="{6CFE429E-8ED1-4925-9141-5D13BA62127E}" destId="{7A54C171-D1D8-4960-8566-FE71439F07FE}" srcOrd="3" destOrd="0" presId="urn:microsoft.com/office/officeart/2008/layout/LinedList"/>
    <dgm:cxn modelId="{BF788143-D750-4F5B-9898-753282B704AD}" type="presParOf" srcId="{6CFE429E-8ED1-4925-9141-5D13BA62127E}" destId="{32A4A006-C184-4C61-8059-7B57D8D6FF28}" srcOrd="4" destOrd="0" presId="urn:microsoft.com/office/officeart/2008/layout/LinedList"/>
    <dgm:cxn modelId="{3CFF0A2E-8F53-470E-92C4-1A9A3BEB1736}" type="presParOf" srcId="{32A4A006-C184-4C61-8059-7B57D8D6FF28}" destId="{31E1C7EE-86B2-4E56-A07B-4B92F45A5092}" srcOrd="0" destOrd="0" presId="urn:microsoft.com/office/officeart/2008/layout/LinedList"/>
    <dgm:cxn modelId="{689CF418-003A-476F-9546-2490A2BAC9C4}" type="presParOf" srcId="{32A4A006-C184-4C61-8059-7B57D8D6FF28}" destId="{8C17F0DC-AE98-4463-87A3-591D312DB67A}" srcOrd="1" destOrd="0" presId="urn:microsoft.com/office/officeart/2008/layout/LinedList"/>
    <dgm:cxn modelId="{209DC615-F787-4D07-9171-BCFAE915D2AF}" type="presParOf" srcId="{32A4A006-C184-4C61-8059-7B57D8D6FF28}" destId="{9A3CF584-1E35-471A-93A7-C63051CDEF73}" srcOrd="2" destOrd="0" presId="urn:microsoft.com/office/officeart/2008/layout/LinedList"/>
    <dgm:cxn modelId="{C6BB42B9-A865-4A0B-AC5C-E8D82B053EEF}" type="presParOf" srcId="{6CFE429E-8ED1-4925-9141-5D13BA62127E}" destId="{8F794436-6BE4-4319-A0D5-AEBBE420D702}" srcOrd="5" destOrd="0" presId="urn:microsoft.com/office/officeart/2008/layout/LinedList"/>
    <dgm:cxn modelId="{5C843F5F-AA44-407F-AD30-0151250C98E2}" type="presParOf" srcId="{6CFE429E-8ED1-4925-9141-5D13BA62127E}" destId="{5FEDC4FE-5763-4565-91CF-061A44D6FFFA}" srcOrd="6" destOrd="0" presId="urn:microsoft.com/office/officeart/2008/layout/LinedList"/>
    <dgm:cxn modelId="{6EDC8ED3-0DC8-4FE6-8CD8-751098E5633F}" type="presParOf" srcId="{6CFE429E-8ED1-4925-9141-5D13BA62127E}" destId="{3688F853-EE85-4E6B-B353-7ACF64DBADFD}" srcOrd="7" destOrd="0" presId="urn:microsoft.com/office/officeart/2008/layout/LinedList"/>
    <dgm:cxn modelId="{351C1855-6EE7-40E4-9A90-09935ABF8AFF}" type="presParOf" srcId="{3688F853-EE85-4E6B-B353-7ACF64DBADFD}" destId="{E2A0E8CA-3479-47F2-924D-5FF3B77ADF7F}" srcOrd="0" destOrd="0" presId="urn:microsoft.com/office/officeart/2008/layout/LinedList"/>
    <dgm:cxn modelId="{5F2BD7A0-9FB6-4C5A-9F03-AD0CA1B82A6D}" type="presParOf" srcId="{3688F853-EE85-4E6B-B353-7ACF64DBADFD}" destId="{326FCF8C-96C0-44D0-882E-47B8F2A4A332}" srcOrd="1" destOrd="0" presId="urn:microsoft.com/office/officeart/2008/layout/LinedList"/>
    <dgm:cxn modelId="{B38D6AF0-F50F-4110-9BF1-680547B8071F}" type="presParOf" srcId="{3688F853-EE85-4E6B-B353-7ACF64DBADFD}" destId="{B84FBE25-56E1-488E-BA6A-0F7720B54542}" srcOrd="2" destOrd="0" presId="urn:microsoft.com/office/officeart/2008/layout/LinedList"/>
    <dgm:cxn modelId="{5A9D1E3C-B9D7-4D2B-9DFD-6646F9FB7EDA}" type="presParOf" srcId="{6CFE429E-8ED1-4925-9141-5D13BA62127E}" destId="{0F053210-E79B-492A-9700-EB6F03A8AB89}" srcOrd="8" destOrd="0" presId="urn:microsoft.com/office/officeart/2008/layout/LinedList"/>
    <dgm:cxn modelId="{C6A7A859-E75E-4D7D-AB92-74F3EB63F007}" type="presParOf" srcId="{6CFE429E-8ED1-4925-9141-5D13BA62127E}" destId="{221F3983-88C0-4D61-AB78-9AD39748EDA0}" srcOrd="9" destOrd="0" presId="urn:microsoft.com/office/officeart/2008/layout/LinedList"/>
    <dgm:cxn modelId="{E17DFAC0-BDFD-4F9A-AEE7-702F4EFE82E4}" type="presParOf" srcId="{5F20C4A2-3AAB-49E4-95D1-88E64CDCFFC6}" destId="{652CA8C2-7D87-4157-BE0A-0AE02E322866}" srcOrd="2" destOrd="0" presId="urn:microsoft.com/office/officeart/2008/layout/LinedList"/>
    <dgm:cxn modelId="{184E094C-2EF7-4634-A5CA-C2BF5E3BE046}" type="presParOf" srcId="{5F20C4A2-3AAB-49E4-95D1-88E64CDCFFC6}" destId="{C4FEDE8F-4F6D-4376-BF5F-FF7BEB1BA3DF}" srcOrd="3" destOrd="0" presId="urn:microsoft.com/office/officeart/2008/layout/LinedList"/>
    <dgm:cxn modelId="{27947557-B515-48CC-AAF2-8F160BBB0AF2}" type="presParOf" srcId="{C4FEDE8F-4F6D-4376-BF5F-FF7BEB1BA3DF}" destId="{CD9E8375-4900-480B-A4A9-D13C5CAF84BE}" srcOrd="0" destOrd="0" presId="urn:microsoft.com/office/officeart/2008/layout/LinedList"/>
    <dgm:cxn modelId="{BA696F3B-D982-47CF-84C1-ECE631620D46}" type="presParOf" srcId="{C4FEDE8F-4F6D-4376-BF5F-FF7BEB1BA3DF}" destId="{9D3E75C5-62AF-4111-ABC5-C4211B1F0C53}" srcOrd="1" destOrd="0" presId="urn:microsoft.com/office/officeart/2008/layout/LinedList"/>
    <dgm:cxn modelId="{11E5E970-1DC3-4318-AF91-479EB3E1DA96}" type="presParOf" srcId="{9D3E75C5-62AF-4111-ABC5-C4211B1F0C53}" destId="{A1744FB5-4426-4F3A-9292-CA14830092A2}" srcOrd="0" destOrd="0" presId="urn:microsoft.com/office/officeart/2008/layout/LinedList"/>
    <dgm:cxn modelId="{5D12810C-17AA-4BD3-A5BD-16D08DB08C01}" type="presParOf" srcId="{9D3E75C5-62AF-4111-ABC5-C4211B1F0C53}" destId="{FAF4F165-E7FC-47FC-A53C-575254B6D135}" srcOrd="1" destOrd="0" presId="urn:microsoft.com/office/officeart/2008/layout/LinedList"/>
    <dgm:cxn modelId="{FC4D0CC5-7684-4C76-BEEB-8CF9609DDECF}" type="presParOf" srcId="{FAF4F165-E7FC-47FC-A53C-575254B6D135}" destId="{AFD6520E-FE67-4BC4-98B5-2C3ED98A0E88}" srcOrd="0" destOrd="0" presId="urn:microsoft.com/office/officeart/2008/layout/LinedList"/>
    <dgm:cxn modelId="{DB2117B1-02A9-43AB-9108-503908CF1924}" type="presParOf" srcId="{FAF4F165-E7FC-47FC-A53C-575254B6D135}" destId="{BEF0FDF8-6EEF-4D66-AE3D-06D182298D34}" srcOrd="1" destOrd="0" presId="urn:microsoft.com/office/officeart/2008/layout/LinedList"/>
    <dgm:cxn modelId="{75A74049-F41F-4039-BCDE-A95BAA28D381}" type="presParOf" srcId="{FAF4F165-E7FC-47FC-A53C-575254B6D135}" destId="{B89B8656-DD4D-4F45-943A-01D4C6314CD2}" srcOrd="2" destOrd="0" presId="urn:microsoft.com/office/officeart/2008/layout/LinedList"/>
    <dgm:cxn modelId="{85DDA883-A428-4F8F-9DFF-E89960F915F8}" type="presParOf" srcId="{9D3E75C5-62AF-4111-ABC5-C4211B1F0C53}" destId="{70BCC326-1F62-4514-B244-FC8E0A7E8A72}" srcOrd="2" destOrd="0" presId="urn:microsoft.com/office/officeart/2008/layout/LinedList"/>
    <dgm:cxn modelId="{185B8BC1-4707-4990-83F1-5DA7AFF84349}" type="presParOf" srcId="{9D3E75C5-62AF-4111-ABC5-C4211B1F0C53}" destId="{2AC4295C-7E35-4337-B72D-65F95D51F3FB}" srcOrd="3" destOrd="0" presId="urn:microsoft.com/office/officeart/2008/layout/LinedList"/>
    <dgm:cxn modelId="{D949A6D1-F99E-41FD-8CF2-67660749D661}" type="presParOf" srcId="{9D3E75C5-62AF-4111-ABC5-C4211B1F0C53}" destId="{3BA94E88-10ED-4C08-B4AF-C3CD8C27C748}" srcOrd="4" destOrd="0" presId="urn:microsoft.com/office/officeart/2008/layout/LinedList"/>
    <dgm:cxn modelId="{41A1D34A-E19F-40E0-ABD1-9E713BE8DDE0}" type="presParOf" srcId="{3BA94E88-10ED-4C08-B4AF-C3CD8C27C748}" destId="{EF0A7F01-033D-4F27-8D85-06F40D4AA888}" srcOrd="0" destOrd="0" presId="urn:microsoft.com/office/officeart/2008/layout/LinedList"/>
    <dgm:cxn modelId="{A704048D-2B9A-482D-8CB8-32D2EAE5F4F9}" type="presParOf" srcId="{3BA94E88-10ED-4C08-B4AF-C3CD8C27C748}" destId="{7CB19EAC-59BC-4F1C-9B7C-E761DA546C28}" srcOrd="1" destOrd="0" presId="urn:microsoft.com/office/officeart/2008/layout/LinedList"/>
    <dgm:cxn modelId="{F6BE027F-693D-42B1-8D3D-C92742E6E5BF}" type="presParOf" srcId="{3BA94E88-10ED-4C08-B4AF-C3CD8C27C748}" destId="{63A8C4E4-44B7-4C03-822C-4D778C73E7BB}" srcOrd="2" destOrd="0" presId="urn:microsoft.com/office/officeart/2008/layout/LinedList"/>
    <dgm:cxn modelId="{C311A28B-D3D1-44E7-AF3B-39B86666DC71}" type="presParOf" srcId="{9D3E75C5-62AF-4111-ABC5-C4211B1F0C53}" destId="{7D7D144C-3D49-4A9D-A857-4AB918B61533}" srcOrd="5" destOrd="0" presId="urn:microsoft.com/office/officeart/2008/layout/LinedList"/>
    <dgm:cxn modelId="{1A9CA102-7BB4-4353-8798-7FC8743F0EDE}" type="presParOf" srcId="{9D3E75C5-62AF-4111-ABC5-C4211B1F0C53}" destId="{F23A94F2-3836-4EEC-A9FA-41C24DA97B7D}" srcOrd="6" destOrd="0" presId="urn:microsoft.com/office/officeart/2008/layout/LinedList"/>
    <dgm:cxn modelId="{D00C67E9-AC2E-418C-8988-414294AA6D8A}" type="presParOf" srcId="{9D3E75C5-62AF-4111-ABC5-C4211B1F0C53}" destId="{3F8DA232-E28E-495F-AB84-11AABF017D7D}" srcOrd="7" destOrd="0" presId="urn:microsoft.com/office/officeart/2008/layout/LinedList"/>
    <dgm:cxn modelId="{2742E4CF-710F-4695-9EE7-CFA8F89A4602}" type="presParOf" srcId="{3F8DA232-E28E-495F-AB84-11AABF017D7D}" destId="{843BB43E-D473-4066-9111-D46CED5BEC37}" srcOrd="0" destOrd="0" presId="urn:microsoft.com/office/officeart/2008/layout/LinedList"/>
    <dgm:cxn modelId="{147E247E-4E1F-41CF-B836-3FB448B8821B}" type="presParOf" srcId="{3F8DA232-E28E-495F-AB84-11AABF017D7D}" destId="{9BFA0CAC-6B64-4C0C-AB11-700B9EFCEEB0}" srcOrd="1" destOrd="0" presId="urn:microsoft.com/office/officeart/2008/layout/LinedList"/>
    <dgm:cxn modelId="{3129A94E-CA5F-46A0-96A6-5750DD638A21}" type="presParOf" srcId="{3F8DA232-E28E-495F-AB84-11AABF017D7D}" destId="{9529BA52-27EF-4B3B-9493-94C4E1268912}" srcOrd="2" destOrd="0" presId="urn:microsoft.com/office/officeart/2008/layout/LinedList"/>
    <dgm:cxn modelId="{FBB8E857-CC8B-4548-9EC3-86394C8DBBE2}" type="presParOf" srcId="{9D3E75C5-62AF-4111-ABC5-C4211B1F0C53}" destId="{E6D274C2-E2A7-4272-A76C-A34C1D9E1F76}" srcOrd="8" destOrd="0" presId="urn:microsoft.com/office/officeart/2008/layout/LinedList"/>
    <dgm:cxn modelId="{B5E359BC-8831-40FF-8C89-127B38C16078}" type="presParOf" srcId="{9D3E75C5-62AF-4111-ABC5-C4211B1F0C53}" destId="{3E8CADEB-5389-46C4-BB6E-8E9016EDB365}" srcOrd="9" destOrd="0" presId="urn:microsoft.com/office/officeart/2008/layout/LinedList"/>
    <dgm:cxn modelId="{544AE7C1-713B-4ABA-9CBA-41E79B767804}" type="presParOf" srcId="{9D3E75C5-62AF-4111-ABC5-C4211B1F0C53}" destId="{2F2E6FED-8CB0-49E0-88E9-DE449A246D81}" srcOrd="10" destOrd="0" presId="urn:microsoft.com/office/officeart/2008/layout/LinedList"/>
    <dgm:cxn modelId="{37FD4B02-1602-4470-99D9-3CE1CDEAFF71}" type="presParOf" srcId="{2F2E6FED-8CB0-49E0-88E9-DE449A246D81}" destId="{C0EF78D8-0FDE-44F8-81D3-E0C75EAAF14A}" srcOrd="0" destOrd="0" presId="urn:microsoft.com/office/officeart/2008/layout/LinedList"/>
    <dgm:cxn modelId="{9F60050A-4E15-4A37-A4FE-5A101FAE1744}" type="presParOf" srcId="{2F2E6FED-8CB0-49E0-88E9-DE449A246D81}" destId="{238419F7-2D20-4A8C-8EF1-8F49A8E0D7A5}" srcOrd="1" destOrd="0" presId="urn:microsoft.com/office/officeart/2008/layout/LinedList"/>
    <dgm:cxn modelId="{346B91E9-B722-43BD-97F6-CBED6D2F5D03}" type="presParOf" srcId="{2F2E6FED-8CB0-49E0-88E9-DE449A246D81}" destId="{3CD66B7F-BA96-4685-9C7A-0C84B8DECA08}" srcOrd="2" destOrd="0" presId="urn:microsoft.com/office/officeart/2008/layout/LinedList"/>
    <dgm:cxn modelId="{47BD2A9A-850E-45A8-997F-CBD1CFD36236}" type="presParOf" srcId="{9D3E75C5-62AF-4111-ABC5-C4211B1F0C53}" destId="{FC9D3192-093A-4F43-9A7C-8E237BF0ED51}" srcOrd="11" destOrd="0" presId="urn:microsoft.com/office/officeart/2008/layout/LinedList"/>
    <dgm:cxn modelId="{7A7C142B-39A3-4DA0-AA89-7416723AE721}" type="presParOf" srcId="{9D3E75C5-62AF-4111-ABC5-C4211B1F0C53}" destId="{D9CAAFB8-85C2-470A-B810-369D6EF88950}" srcOrd="12" destOrd="0" presId="urn:microsoft.com/office/officeart/2008/layout/LinedList"/>
    <dgm:cxn modelId="{3CFAAD6A-0D41-4331-AEEE-47F4EB2F74F8}" type="presParOf" srcId="{9D3E75C5-62AF-4111-ABC5-C4211B1F0C53}" destId="{8CA2C3D0-03C6-45FD-9FB7-704D37EF4A8D}" srcOrd="13" destOrd="0" presId="urn:microsoft.com/office/officeart/2008/layout/LinedList"/>
    <dgm:cxn modelId="{2F741581-179A-4E4E-80D0-1DB1B0953563}" type="presParOf" srcId="{8CA2C3D0-03C6-45FD-9FB7-704D37EF4A8D}" destId="{DA431F2F-9909-4113-94AB-22B287BAFAC4}" srcOrd="0" destOrd="0" presId="urn:microsoft.com/office/officeart/2008/layout/LinedList"/>
    <dgm:cxn modelId="{96BE13CD-2879-4EC8-B28E-881B5299B777}" type="presParOf" srcId="{8CA2C3D0-03C6-45FD-9FB7-704D37EF4A8D}" destId="{26E04611-2C35-46B5-B26B-08E0C17DF7CE}" srcOrd="1" destOrd="0" presId="urn:microsoft.com/office/officeart/2008/layout/LinedList"/>
    <dgm:cxn modelId="{212542FA-1C53-436D-ABED-2B32157638CA}" type="presParOf" srcId="{8CA2C3D0-03C6-45FD-9FB7-704D37EF4A8D}" destId="{41D534D4-DCC1-41B9-B038-80AEE34A8A6E}" srcOrd="2" destOrd="0" presId="urn:microsoft.com/office/officeart/2008/layout/LinedList"/>
    <dgm:cxn modelId="{4D0DF8A5-A91B-4AA9-A299-8ADCE815B373}" type="presParOf" srcId="{9D3E75C5-62AF-4111-ABC5-C4211B1F0C53}" destId="{08800937-6B73-4BC6-A078-0118B36593D3}" srcOrd="14" destOrd="0" presId="urn:microsoft.com/office/officeart/2008/layout/LinedList"/>
    <dgm:cxn modelId="{FDDD1B0F-CFBA-43F9-BABE-2807AB3A2C1B}" type="presParOf" srcId="{9D3E75C5-62AF-4111-ABC5-C4211B1F0C53}" destId="{8904B523-4F75-404D-9415-567A61D29429}" srcOrd="15" destOrd="0" presId="urn:microsoft.com/office/officeart/2008/layout/LinedList"/>
    <dgm:cxn modelId="{AB4571B8-DC2B-474B-B98B-2765431FA1E7}" type="presParOf" srcId="{5F20C4A2-3AAB-49E4-95D1-88E64CDCFFC6}" destId="{C319B59B-C6CE-46F6-81A5-D357D4DD1E0A}" srcOrd="4" destOrd="0" presId="urn:microsoft.com/office/officeart/2008/layout/LinedList"/>
    <dgm:cxn modelId="{4954DE6B-9DC4-4126-B3C9-CAC71F06082E}" type="presParOf" srcId="{5F20C4A2-3AAB-49E4-95D1-88E64CDCFFC6}" destId="{E2AA7D48-C01C-463A-9A09-CAE9D653B920}" srcOrd="5" destOrd="0" presId="urn:microsoft.com/office/officeart/2008/layout/LinedList"/>
    <dgm:cxn modelId="{DE0A7CF6-4E44-4C8A-9670-7DD0E8C82BF8}" type="presParOf" srcId="{E2AA7D48-C01C-463A-9A09-CAE9D653B920}" destId="{C3F8A777-BEA2-4863-B04F-9E95D7D82633}" srcOrd="0" destOrd="0" presId="urn:microsoft.com/office/officeart/2008/layout/LinedList"/>
    <dgm:cxn modelId="{E2353191-558D-41B7-9FDB-EEEF3C57EA16}" type="presParOf" srcId="{E2AA7D48-C01C-463A-9A09-CAE9D653B920}" destId="{8BFE663E-1FFB-4B77-8275-DCE4B0DBB13E}" srcOrd="1" destOrd="0" presId="urn:microsoft.com/office/officeart/2008/layout/LinedList"/>
    <dgm:cxn modelId="{DEEB8D63-CF06-4236-BF84-45E81256EE4C}" type="presParOf" srcId="{8BFE663E-1FFB-4B77-8275-DCE4B0DBB13E}" destId="{6104B9E1-AC8F-46F8-A1DE-85C68862549E}" srcOrd="0" destOrd="0" presId="urn:microsoft.com/office/officeart/2008/layout/LinedList"/>
    <dgm:cxn modelId="{A7B715F5-D649-4CBF-889E-846C6422A3FF}" type="presParOf" srcId="{8BFE663E-1FFB-4B77-8275-DCE4B0DBB13E}" destId="{2A08750D-4B8E-40ED-8CF7-731BD9C7FA03}" srcOrd="1" destOrd="0" presId="urn:microsoft.com/office/officeart/2008/layout/LinedList"/>
    <dgm:cxn modelId="{6A9CB79F-F654-45C6-BE8E-8A92548B092D}" type="presParOf" srcId="{2A08750D-4B8E-40ED-8CF7-731BD9C7FA03}" destId="{3E4F1773-24A0-41DF-AC85-1BBB3EA5649F}" srcOrd="0" destOrd="0" presId="urn:microsoft.com/office/officeart/2008/layout/LinedList"/>
    <dgm:cxn modelId="{A0F5044C-FF51-4EA4-BF80-222277846818}" type="presParOf" srcId="{2A08750D-4B8E-40ED-8CF7-731BD9C7FA03}" destId="{D36393CD-9C23-4C0C-BB33-AA2F7C577209}" srcOrd="1" destOrd="0" presId="urn:microsoft.com/office/officeart/2008/layout/LinedList"/>
    <dgm:cxn modelId="{820B3349-39D3-4940-BEF8-87E4BEA78EEF}" type="presParOf" srcId="{2A08750D-4B8E-40ED-8CF7-731BD9C7FA03}" destId="{DFF382D8-1160-4A7C-B48B-BE49A62C1608}" srcOrd="2" destOrd="0" presId="urn:microsoft.com/office/officeart/2008/layout/LinedList"/>
    <dgm:cxn modelId="{768A7EF7-D3C8-4B0A-B12B-0BA1398EF5A6}" type="presParOf" srcId="{8BFE663E-1FFB-4B77-8275-DCE4B0DBB13E}" destId="{E0A4E857-B3BA-4756-8F33-A15DA1D5FEB7}" srcOrd="2" destOrd="0" presId="urn:microsoft.com/office/officeart/2008/layout/LinedList"/>
    <dgm:cxn modelId="{2731CEDE-AFB0-4954-B56F-DE50C1E31F88}" type="presParOf" srcId="{8BFE663E-1FFB-4B77-8275-DCE4B0DBB13E}" destId="{7D177980-D60F-456C-928C-13D9C730D647}" srcOrd="3" destOrd="0" presId="urn:microsoft.com/office/officeart/2008/layout/LinedList"/>
    <dgm:cxn modelId="{D24F6663-6393-4334-B8F6-5A82366456F1}" type="presParOf" srcId="{8BFE663E-1FFB-4B77-8275-DCE4B0DBB13E}" destId="{1D8605CC-64EC-4BAE-B79F-A4AF7AC4DD31}" srcOrd="4" destOrd="0" presId="urn:microsoft.com/office/officeart/2008/layout/LinedList"/>
    <dgm:cxn modelId="{87312338-7641-4D88-BD77-C83AF7D76AFB}" type="presParOf" srcId="{1D8605CC-64EC-4BAE-B79F-A4AF7AC4DD31}" destId="{226A1C04-2298-4D34-AF46-B4DE67EE86E8}" srcOrd="0" destOrd="0" presId="urn:microsoft.com/office/officeart/2008/layout/LinedList"/>
    <dgm:cxn modelId="{AD00633E-7894-4647-BC3E-1B0FDDCF38A8}" type="presParOf" srcId="{1D8605CC-64EC-4BAE-B79F-A4AF7AC4DD31}" destId="{6AC1448C-C15F-4FDE-9B90-E5D6EA4F0E3A}" srcOrd="1" destOrd="0" presId="urn:microsoft.com/office/officeart/2008/layout/LinedList"/>
    <dgm:cxn modelId="{C9C3B137-B136-4E56-BB59-4D1684CE3C68}" type="presParOf" srcId="{1D8605CC-64EC-4BAE-B79F-A4AF7AC4DD31}" destId="{9D239505-2E0C-4CA6-9826-D819604AD53F}" srcOrd="2" destOrd="0" presId="urn:microsoft.com/office/officeart/2008/layout/LinedList"/>
    <dgm:cxn modelId="{3E0BF206-1C73-4849-9A17-B0CBD4B336BE}" type="presParOf" srcId="{8BFE663E-1FFB-4B77-8275-DCE4B0DBB13E}" destId="{CA5F3FAA-8ED7-432F-9B81-FA85CFED8B8C}" srcOrd="5" destOrd="0" presId="urn:microsoft.com/office/officeart/2008/layout/LinedList"/>
    <dgm:cxn modelId="{55052BAA-3FAE-4517-B830-A6F7C0349886}" type="presParOf" srcId="{8BFE663E-1FFB-4B77-8275-DCE4B0DBB13E}" destId="{7C757ACC-5D12-4E15-8BCC-020782A2CA8F}" srcOrd="6" destOrd="0" presId="urn:microsoft.com/office/officeart/2008/layout/LinedList"/>
    <dgm:cxn modelId="{ACED1146-24E7-4B70-A890-46386FFB70FC}" type="presParOf" srcId="{8BFE663E-1FFB-4B77-8275-DCE4B0DBB13E}" destId="{A0BDE92B-B0B7-4AE7-963B-A7A11E7C3F8D}" srcOrd="7" destOrd="0" presId="urn:microsoft.com/office/officeart/2008/layout/LinedList"/>
    <dgm:cxn modelId="{8E8E3916-CB03-4DB4-9563-90FE7A1DD2EC}" type="presParOf" srcId="{A0BDE92B-B0B7-4AE7-963B-A7A11E7C3F8D}" destId="{9F9601B6-5C4D-4A2D-8B50-FCE819008000}" srcOrd="0" destOrd="0" presId="urn:microsoft.com/office/officeart/2008/layout/LinedList"/>
    <dgm:cxn modelId="{3DFAB937-51B3-4B97-9D9A-7F0CF3A072DD}" type="presParOf" srcId="{A0BDE92B-B0B7-4AE7-963B-A7A11E7C3F8D}" destId="{3B745AD9-BF4C-43F9-8998-253B1129BFFF}" srcOrd="1" destOrd="0" presId="urn:microsoft.com/office/officeart/2008/layout/LinedList"/>
    <dgm:cxn modelId="{7FD74CBD-336B-453B-B686-ABDC112058FD}" type="presParOf" srcId="{A0BDE92B-B0B7-4AE7-963B-A7A11E7C3F8D}" destId="{1BC2DCF1-C70C-48BE-A25B-6A05308D4A1B}" srcOrd="2" destOrd="0" presId="urn:microsoft.com/office/officeart/2008/layout/LinedList"/>
    <dgm:cxn modelId="{A1A244B5-22A3-4EB7-81D5-EC253811A807}" type="presParOf" srcId="{8BFE663E-1FFB-4B77-8275-DCE4B0DBB13E}" destId="{60C174B6-5446-4131-A385-47718983AF1E}" srcOrd="8" destOrd="0" presId="urn:microsoft.com/office/officeart/2008/layout/LinedList"/>
    <dgm:cxn modelId="{2F7F7F8A-F7E7-44A5-A3EF-1DE025BBDD84}" type="presParOf" srcId="{8BFE663E-1FFB-4B77-8275-DCE4B0DBB13E}" destId="{D2934E9D-99FC-44CB-AB64-78FB3A6DE347}" srcOrd="9" destOrd="0" presId="urn:microsoft.com/office/officeart/2008/layout/LinedList"/>
    <dgm:cxn modelId="{29377F00-5892-46E4-B7C3-1749DE4AE287}" type="presParOf" srcId="{5F20C4A2-3AAB-49E4-95D1-88E64CDCFFC6}" destId="{FFC91CE1-F42B-4F70-B742-9FD5235973A0}" srcOrd="6" destOrd="0" presId="urn:microsoft.com/office/officeart/2008/layout/LinedList"/>
    <dgm:cxn modelId="{7100C04C-E898-4F7D-A2A6-1CCC8D5590F8}" type="presParOf" srcId="{5F20C4A2-3AAB-49E4-95D1-88E64CDCFFC6}" destId="{EDEF0A8B-1A72-4560-8711-57A64BAAA688}" srcOrd="7" destOrd="0" presId="urn:microsoft.com/office/officeart/2008/layout/LinedList"/>
    <dgm:cxn modelId="{FF5EEABD-40CD-43F2-A700-D8A055BCEC3E}" type="presParOf" srcId="{EDEF0A8B-1A72-4560-8711-57A64BAAA688}" destId="{D4A7BD65-FDD1-4173-8534-5880650CC2A9}" srcOrd="0" destOrd="0" presId="urn:microsoft.com/office/officeart/2008/layout/LinedList"/>
    <dgm:cxn modelId="{7A8862AD-632F-402B-B35B-50B1E883C4BF}" type="presParOf" srcId="{EDEF0A8B-1A72-4560-8711-57A64BAAA688}" destId="{EBEA165D-FB4B-4070-B796-392D2734279E}" srcOrd="1" destOrd="0" presId="urn:microsoft.com/office/officeart/2008/layout/LinedList"/>
    <dgm:cxn modelId="{88FCAC6C-E9B5-4B6E-9C79-49FD1AC05EF7}" type="presParOf" srcId="{EBEA165D-FB4B-4070-B796-392D2734279E}" destId="{F66EFE24-12CF-463A-BE87-B6226852FA44}" srcOrd="0" destOrd="0" presId="urn:microsoft.com/office/officeart/2008/layout/LinedList"/>
    <dgm:cxn modelId="{A69C73FE-47FE-47EB-B958-9BF4029367F2}" type="presParOf" srcId="{EBEA165D-FB4B-4070-B796-392D2734279E}" destId="{33D989B2-3DED-4F46-8ECE-A6B67854EE02}" srcOrd="1" destOrd="0" presId="urn:microsoft.com/office/officeart/2008/layout/LinedList"/>
    <dgm:cxn modelId="{577EEAF4-EDAD-44F3-9CCC-DF20DAF77CFC}" type="presParOf" srcId="{33D989B2-3DED-4F46-8ECE-A6B67854EE02}" destId="{6BFBE2D4-BE16-4C93-882B-1623703EBAD2}" srcOrd="0" destOrd="0" presId="urn:microsoft.com/office/officeart/2008/layout/LinedList"/>
    <dgm:cxn modelId="{C2CEFD30-381A-4C46-8B4D-F05C8E9385A3}" type="presParOf" srcId="{33D989B2-3DED-4F46-8ECE-A6B67854EE02}" destId="{41E0CF97-E3F2-4DA4-AB52-2B37490AE497}" srcOrd="1" destOrd="0" presId="urn:microsoft.com/office/officeart/2008/layout/LinedList"/>
    <dgm:cxn modelId="{A27724BE-B5C9-47A8-B617-D17855B4F622}" type="presParOf" srcId="{33D989B2-3DED-4F46-8ECE-A6B67854EE02}" destId="{F94BADF9-94BD-4446-92F0-CD9BD2490854}" srcOrd="2" destOrd="0" presId="urn:microsoft.com/office/officeart/2008/layout/LinedList"/>
    <dgm:cxn modelId="{0BB3C954-EAC2-4066-A9AD-E955514DF929}" type="presParOf" srcId="{EBEA165D-FB4B-4070-B796-392D2734279E}" destId="{92E4EA27-FB71-4BF0-A7E7-70DD57CDF86B}" srcOrd="2" destOrd="0" presId="urn:microsoft.com/office/officeart/2008/layout/LinedList"/>
    <dgm:cxn modelId="{1CCC45FF-7B9D-4D74-BFC7-1A2F033F9BEE}" type="presParOf" srcId="{EBEA165D-FB4B-4070-B796-392D2734279E}" destId="{2B95A9EB-23D4-4F42-8264-C189544BCACB}" srcOrd="3" destOrd="0" presId="urn:microsoft.com/office/officeart/2008/layout/LinedList"/>
    <dgm:cxn modelId="{A917A89B-4A85-4F8C-86F4-C3CCF9AEB9DD}" type="presParOf" srcId="{EBEA165D-FB4B-4070-B796-392D2734279E}" destId="{23CDD96F-5573-45B8-A1D8-FE15BDE72E0C}" srcOrd="4" destOrd="0" presId="urn:microsoft.com/office/officeart/2008/layout/LinedList"/>
    <dgm:cxn modelId="{3F2A5746-EFBE-485D-8C0C-F4A208E0D7DA}" type="presParOf" srcId="{23CDD96F-5573-45B8-A1D8-FE15BDE72E0C}" destId="{CAB4747A-51BD-4946-A809-D7D8CA0C9003}" srcOrd="0" destOrd="0" presId="urn:microsoft.com/office/officeart/2008/layout/LinedList"/>
    <dgm:cxn modelId="{6E545B25-BBCC-479A-9182-6C009A444309}" type="presParOf" srcId="{23CDD96F-5573-45B8-A1D8-FE15BDE72E0C}" destId="{7C8CA761-5B71-4FCC-A9C7-4D7DCDC12AE4}" srcOrd="1" destOrd="0" presId="urn:microsoft.com/office/officeart/2008/layout/LinedList"/>
    <dgm:cxn modelId="{6F516BA1-9C80-4D05-80FA-3B43857B7888}" type="presParOf" srcId="{23CDD96F-5573-45B8-A1D8-FE15BDE72E0C}" destId="{0DA97C4F-EDE7-46D4-AE4B-3AADA7524B1B}" srcOrd="2" destOrd="0" presId="urn:microsoft.com/office/officeart/2008/layout/LinedList"/>
    <dgm:cxn modelId="{11CE6D76-E3AE-4166-B095-9DD233F5D4AA}" type="presParOf" srcId="{EBEA165D-FB4B-4070-B796-392D2734279E}" destId="{D6956E43-932A-4E0B-B5E7-2BA741C22627}" srcOrd="5" destOrd="0" presId="urn:microsoft.com/office/officeart/2008/layout/LinedList"/>
    <dgm:cxn modelId="{E301A2E8-A6F1-4EAA-BB08-42B7BD41D7C5}" type="presParOf" srcId="{EBEA165D-FB4B-4070-B796-392D2734279E}" destId="{C8B68C52-0063-44F8-857C-F9B133B5D0C8}" srcOrd="6" destOrd="0" presId="urn:microsoft.com/office/officeart/2008/layout/LinedList"/>
    <dgm:cxn modelId="{A566506B-4B1D-41D9-9A68-0D4714070FCE}" type="presParOf" srcId="{EBEA165D-FB4B-4070-B796-392D2734279E}" destId="{997A85B5-18D9-4599-A929-A57C93747064}" srcOrd="7" destOrd="0" presId="urn:microsoft.com/office/officeart/2008/layout/LinedList"/>
    <dgm:cxn modelId="{5E7D0645-AC9C-4525-B1F3-9DDD9F90F1C6}" type="presParOf" srcId="{997A85B5-18D9-4599-A929-A57C93747064}" destId="{C371D1AE-E239-4977-AF07-8791097F1147}" srcOrd="0" destOrd="0" presId="urn:microsoft.com/office/officeart/2008/layout/LinedList"/>
    <dgm:cxn modelId="{53A3654E-4117-4DBE-8592-373115756670}" type="presParOf" srcId="{997A85B5-18D9-4599-A929-A57C93747064}" destId="{60E4815F-514B-471D-8DE2-C4ECA3C51B4D}" srcOrd="1" destOrd="0" presId="urn:microsoft.com/office/officeart/2008/layout/LinedList"/>
    <dgm:cxn modelId="{E2422960-5C6A-4BFB-8F3F-6B10A999E001}" type="presParOf" srcId="{997A85B5-18D9-4599-A929-A57C93747064}" destId="{C2FC0925-A4BB-4297-B984-818C220CE547}" srcOrd="2" destOrd="0" presId="urn:microsoft.com/office/officeart/2008/layout/LinedList"/>
    <dgm:cxn modelId="{A2A20159-F377-45DF-A0B7-C501196FC45F}" type="presParOf" srcId="{EBEA165D-FB4B-4070-B796-392D2734279E}" destId="{F3379E6F-FB4F-4062-BE56-4C17A8CE17B8}" srcOrd="8" destOrd="0" presId="urn:microsoft.com/office/officeart/2008/layout/LinedList"/>
    <dgm:cxn modelId="{E47A061E-F0CF-450A-9B6D-5735ABD9BFEC}" type="presParOf" srcId="{EBEA165D-FB4B-4070-B796-392D2734279E}" destId="{B4606FA1-87A4-4217-8D3C-DA27B0A58C31}" srcOrd="9" destOrd="0" presId="urn:microsoft.com/office/officeart/2008/layout/LinedList"/>
    <dgm:cxn modelId="{BCE1558B-F489-40B2-8B73-9E1E90E2375C}" type="presParOf" srcId="{EBEA165D-FB4B-4070-B796-392D2734279E}" destId="{82DF9031-FE77-4177-9909-D1F2C67E82BC}" srcOrd="10" destOrd="0" presId="urn:microsoft.com/office/officeart/2008/layout/LinedList"/>
    <dgm:cxn modelId="{BB337AD1-2CE6-4382-B74C-FBA439EFB153}" type="presParOf" srcId="{82DF9031-FE77-4177-9909-D1F2C67E82BC}" destId="{7614281D-6E11-4A2B-860D-D6EA2D9F57E2}" srcOrd="0" destOrd="0" presId="urn:microsoft.com/office/officeart/2008/layout/LinedList"/>
    <dgm:cxn modelId="{836088A0-D05B-488D-88A2-496A01F5BBB6}" type="presParOf" srcId="{82DF9031-FE77-4177-9909-D1F2C67E82BC}" destId="{602B3F8E-91CB-4566-8D98-EB8773B34105}" srcOrd="1" destOrd="0" presId="urn:microsoft.com/office/officeart/2008/layout/LinedList"/>
    <dgm:cxn modelId="{0C4923B6-665A-4D5E-9BFA-0D7942DEC4BF}" type="presParOf" srcId="{82DF9031-FE77-4177-9909-D1F2C67E82BC}" destId="{F1D49896-FAAA-4E9A-AB9F-990F173B13B6}" srcOrd="2" destOrd="0" presId="urn:microsoft.com/office/officeart/2008/layout/LinedList"/>
    <dgm:cxn modelId="{203D4B2D-77E6-44E2-A700-3AF6E67FC864}" type="presParOf" srcId="{EBEA165D-FB4B-4070-B796-392D2734279E}" destId="{5B00F688-9043-4EAC-B7F1-B2E0872EBF83}" srcOrd="11" destOrd="0" presId="urn:microsoft.com/office/officeart/2008/layout/LinedList"/>
    <dgm:cxn modelId="{1E778B7B-EBBE-490E-83FD-7AC9E478B515}" type="presParOf" srcId="{EBEA165D-FB4B-4070-B796-392D2734279E}" destId="{03DCC99D-2E9A-4DA0-95DE-4C815FD9673E}" srcOrd="12" destOrd="0" presId="urn:microsoft.com/office/officeart/2008/layout/LinedList"/>
    <dgm:cxn modelId="{EB4D3859-2258-4D02-9E1D-93542B29933E}" type="presParOf" srcId="{EBEA165D-FB4B-4070-B796-392D2734279E}" destId="{E43D8FE2-07FB-475A-A4BD-3C2E16014DD6}" srcOrd="13" destOrd="0" presId="urn:microsoft.com/office/officeart/2008/layout/LinedList"/>
    <dgm:cxn modelId="{73F766A1-0A63-405B-AAD7-2DD8FEA48A64}" type="presParOf" srcId="{E43D8FE2-07FB-475A-A4BD-3C2E16014DD6}" destId="{87155B03-A764-4008-A3BC-145B5C47CA31}" srcOrd="0" destOrd="0" presId="urn:microsoft.com/office/officeart/2008/layout/LinedList"/>
    <dgm:cxn modelId="{AA12CE2D-CEEB-4ECD-99C0-562DBD5C2B8A}" type="presParOf" srcId="{E43D8FE2-07FB-475A-A4BD-3C2E16014DD6}" destId="{E3A99221-48AE-4701-9B1E-4AC60E76B471}" srcOrd="1" destOrd="0" presId="urn:microsoft.com/office/officeart/2008/layout/LinedList"/>
    <dgm:cxn modelId="{37B1AB2F-629D-49E6-B2EB-8ED60372FA52}" type="presParOf" srcId="{E43D8FE2-07FB-475A-A4BD-3C2E16014DD6}" destId="{DE702A54-C58E-45BC-9692-A7481F71EA2F}" srcOrd="2" destOrd="0" presId="urn:microsoft.com/office/officeart/2008/layout/LinedList"/>
    <dgm:cxn modelId="{6E563340-E960-4129-A60A-617F75CD8B41}" type="presParOf" srcId="{EBEA165D-FB4B-4070-B796-392D2734279E}" destId="{AEFDE25F-B53F-43C8-ABE1-4F23577B3860}" srcOrd="14" destOrd="0" presId="urn:microsoft.com/office/officeart/2008/layout/LinedList"/>
    <dgm:cxn modelId="{0E8A9A20-1E2C-4676-A7FD-B5DED7B2E31E}" type="presParOf" srcId="{EBEA165D-FB4B-4070-B796-392D2734279E}" destId="{96349593-9DCF-4A2A-A901-59033974D1E5}" srcOrd="15" destOrd="0" presId="urn:microsoft.com/office/officeart/2008/layout/LinedList"/>
    <dgm:cxn modelId="{A4993874-C65F-427C-858C-4EC8E6BBCE00}" type="presParOf" srcId="{EBEA165D-FB4B-4070-B796-392D2734279E}" destId="{E469FFB5-AF0E-45FB-BE67-92988A1C03B8}" srcOrd="16" destOrd="0" presId="urn:microsoft.com/office/officeart/2008/layout/LinedList"/>
    <dgm:cxn modelId="{F251D980-F724-4848-A831-8F7B9E79F4E8}" type="presParOf" srcId="{E469FFB5-AF0E-45FB-BE67-92988A1C03B8}" destId="{B64D822D-ECCA-42CB-80B3-04FAF0855D2A}" srcOrd="0" destOrd="0" presId="urn:microsoft.com/office/officeart/2008/layout/LinedList"/>
    <dgm:cxn modelId="{2A9566D7-BD2C-4052-AC78-895B0EFD16ED}" type="presParOf" srcId="{E469FFB5-AF0E-45FB-BE67-92988A1C03B8}" destId="{AF353EC2-9289-4961-B310-48366FF34FF3}" srcOrd="1" destOrd="0" presId="urn:microsoft.com/office/officeart/2008/layout/LinedList"/>
    <dgm:cxn modelId="{486A2F82-C470-4B4A-B090-CF4C0908E26F}" type="presParOf" srcId="{E469FFB5-AF0E-45FB-BE67-92988A1C03B8}" destId="{6598D544-A5D1-4AE7-99FB-5BD08C05B5D5}" srcOrd="2" destOrd="0" presId="urn:microsoft.com/office/officeart/2008/layout/LinedList"/>
    <dgm:cxn modelId="{9CBA57F5-F88E-4981-B440-F99623D980DB}" type="presParOf" srcId="{EBEA165D-FB4B-4070-B796-392D2734279E}" destId="{9713472B-2926-4AAE-AAE0-A0883F2E9FC6}" srcOrd="17" destOrd="0" presId="urn:microsoft.com/office/officeart/2008/layout/LinedList"/>
    <dgm:cxn modelId="{5ADEE7E8-710F-4A45-B160-DBA753FA1A3E}" type="presParOf" srcId="{EBEA165D-FB4B-4070-B796-392D2734279E}" destId="{3C007060-A42C-42D8-8E78-C366D52DBAF8}" srcOrd="18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717B891-A7A7-43AD-9025-0041BAFB414A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9B46926F-91CB-4CFF-89F3-9D5DD7E6FBCA}">
      <dgm:prSet phldrT="[Texto]"/>
      <dgm:spPr/>
      <dgm:t>
        <a:bodyPr/>
        <a:lstStyle/>
        <a:p>
          <a:r>
            <a:rPr lang="en-US" b="1" dirty="0"/>
            <a:t>Relaxed ESOM</a:t>
          </a:r>
        </a:p>
      </dgm:t>
    </dgm:pt>
    <dgm:pt modelId="{54B05709-AC63-46B9-A2E4-ADCFD18F88BC}" type="parTrans" cxnId="{CDF2A9C3-3865-416F-9877-F927C74806A4}">
      <dgm:prSet/>
      <dgm:spPr/>
      <dgm:t>
        <a:bodyPr/>
        <a:lstStyle/>
        <a:p>
          <a:endParaRPr lang="en-US"/>
        </a:p>
      </dgm:t>
    </dgm:pt>
    <dgm:pt modelId="{CFA53420-37EB-44B5-B62F-4515ADB8F6C4}" type="sibTrans" cxnId="{CDF2A9C3-3865-416F-9877-F927C74806A4}">
      <dgm:prSet/>
      <dgm:spPr/>
      <dgm:t>
        <a:bodyPr/>
        <a:lstStyle/>
        <a:p>
          <a:endParaRPr lang="en-US"/>
        </a:p>
      </dgm:t>
    </dgm:pt>
    <dgm:pt modelId="{85CC4465-405E-4950-BEE8-9E6F32C21E85}">
      <dgm:prSet phldrT="[Texto]"/>
      <dgm:spPr/>
      <dgm:t>
        <a:bodyPr/>
        <a:lstStyle/>
        <a:p>
          <a:r>
            <a:rPr lang="en-US" b="1" dirty="0"/>
            <a:t>Extract features</a:t>
          </a:r>
        </a:p>
      </dgm:t>
    </dgm:pt>
    <dgm:pt modelId="{CB1667E6-8B2D-479B-A72F-25515BBB782C}" type="parTrans" cxnId="{33E82F83-98AE-456A-B396-4D35C78703A9}">
      <dgm:prSet/>
      <dgm:spPr/>
      <dgm:t>
        <a:bodyPr/>
        <a:lstStyle/>
        <a:p>
          <a:endParaRPr lang="en-US"/>
        </a:p>
      </dgm:t>
    </dgm:pt>
    <dgm:pt modelId="{5A84F551-D04E-434B-9370-61D3BA574BD8}" type="sibTrans" cxnId="{33E82F83-98AE-456A-B396-4D35C78703A9}">
      <dgm:prSet/>
      <dgm:spPr/>
      <dgm:t>
        <a:bodyPr/>
        <a:lstStyle/>
        <a:p>
          <a:endParaRPr lang="en-US"/>
        </a:p>
      </dgm:t>
    </dgm:pt>
    <dgm:pt modelId="{E12CE75C-5EA2-4FC8-9B53-90949696F2B4}">
      <dgm:prSet phldrT="[Texto]"/>
      <dgm:spPr/>
      <dgm:t>
        <a:bodyPr/>
        <a:lstStyle/>
        <a:p>
          <a:r>
            <a:rPr lang="en-US" b="1" dirty="0"/>
            <a:t>Clustering Method</a:t>
          </a:r>
        </a:p>
      </dgm:t>
    </dgm:pt>
    <dgm:pt modelId="{2F185D05-F230-499C-92E0-7FA7B20C5A57}" type="parTrans" cxnId="{3F0948A0-E958-469A-8966-0E358BF321AD}">
      <dgm:prSet/>
      <dgm:spPr/>
      <dgm:t>
        <a:bodyPr/>
        <a:lstStyle/>
        <a:p>
          <a:endParaRPr lang="en-US"/>
        </a:p>
      </dgm:t>
    </dgm:pt>
    <dgm:pt modelId="{ACFE7F88-C6BB-4723-84AB-81CC89BE6A82}" type="sibTrans" cxnId="{3F0948A0-E958-469A-8966-0E358BF321AD}">
      <dgm:prSet/>
      <dgm:spPr/>
      <dgm:t>
        <a:bodyPr/>
        <a:lstStyle/>
        <a:p>
          <a:endParaRPr lang="en-US"/>
        </a:p>
      </dgm:t>
    </dgm:pt>
    <dgm:pt modelId="{36705BE2-566F-490C-AE47-BBB771F5DF9F}">
      <dgm:prSet/>
      <dgm:spPr/>
      <dgm:t>
        <a:bodyPr/>
        <a:lstStyle/>
        <a:p>
          <a:r>
            <a:rPr lang="en-US" b="1" dirty="0"/>
            <a:t>Representative periods</a:t>
          </a:r>
        </a:p>
      </dgm:t>
    </dgm:pt>
    <dgm:pt modelId="{9A4336BE-7A67-436F-9052-0F972E87086E}" type="parTrans" cxnId="{EF57F0A1-B5E7-4A48-A1C9-17BE8790AD7D}">
      <dgm:prSet/>
      <dgm:spPr/>
      <dgm:t>
        <a:bodyPr/>
        <a:lstStyle/>
        <a:p>
          <a:endParaRPr lang="en-US"/>
        </a:p>
      </dgm:t>
    </dgm:pt>
    <dgm:pt modelId="{63322A93-EB89-480B-9904-3BB237597172}" type="sibTrans" cxnId="{EF57F0A1-B5E7-4A48-A1C9-17BE8790AD7D}">
      <dgm:prSet/>
      <dgm:spPr/>
      <dgm:t>
        <a:bodyPr/>
        <a:lstStyle/>
        <a:p>
          <a:endParaRPr lang="en-US"/>
        </a:p>
      </dgm:t>
    </dgm:pt>
    <dgm:pt modelId="{59170EFF-BB0E-44E6-9A6F-10DE4222E2A4}">
      <dgm:prSet/>
      <dgm:spPr/>
      <dgm:t>
        <a:bodyPr/>
        <a:lstStyle/>
        <a:p>
          <a:r>
            <a:rPr lang="en-US" b="1" dirty="0"/>
            <a:t>ESOM</a:t>
          </a:r>
        </a:p>
      </dgm:t>
    </dgm:pt>
    <dgm:pt modelId="{DDC73AF7-9097-4B6D-9432-1D694F8A3BA4}" type="parTrans" cxnId="{A816F567-E360-44B6-B275-A98F5E835786}">
      <dgm:prSet/>
      <dgm:spPr/>
      <dgm:t>
        <a:bodyPr/>
        <a:lstStyle/>
        <a:p>
          <a:endParaRPr lang="en-US"/>
        </a:p>
      </dgm:t>
    </dgm:pt>
    <dgm:pt modelId="{C1C6C274-80A2-4952-8539-96E7E673FD06}" type="sibTrans" cxnId="{A816F567-E360-44B6-B275-A98F5E835786}">
      <dgm:prSet/>
      <dgm:spPr/>
      <dgm:t>
        <a:bodyPr/>
        <a:lstStyle/>
        <a:p>
          <a:endParaRPr lang="en-US"/>
        </a:p>
      </dgm:t>
    </dgm:pt>
    <dgm:pt modelId="{77AE95F5-BC8D-474D-A353-59F7AD9D9F77}" type="pres">
      <dgm:prSet presAssocID="{F717B891-A7A7-43AD-9025-0041BAFB414A}" presName="Name0" presStyleCnt="0">
        <dgm:presLayoutVars>
          <dgm:dir/>
          <dgm:resizeHandles val="exact"/>
        </dgm:presLayoutVars>
      </dgm:prSet>
      <dgm:spPr/>
    </dgm:pt>
    <dgm:pt modelId="{9C0FAC73-D244-42E0-9F3D-E87C6C2A3393}" type="pres">
      <dgm:prSet presAssocID="{9B46926F-91CB-4CFF-89F3-9D5DD7E6FBCA}" presName="node" presStyleLbl="node1" presStyleIdx="0" presStyleCnt="5">
        <dgm:presLayoutVars>
          <dgm:bulletEnabled val="1"/>
        </dgm:presLayoutVars>
      </dgm:prSet>
      <dgm:spPr/>
    </dgm:pt>
    <dgm:pt modelId="{D76762E3-92CB-49D1-93ED-41DBEA77AD34}" type="pres">
      <dgm:prSet presAssocID="{CFA53420-37EB-44B5-B62F-4515ADB8F6C4}" presName="sibTrans" presStyleLbl="sibTrans2D1" presStyleIdx="0" presStyleCnt="4"/>
      <dgm:spPr/>
    </dgm:pt>
    <dgm:pt modelId="{11C87452-B7ED-441E-BF3A-84214B1CB4B9}" type="pres">
      <dgm:prSet presAssocID="{CFA53420-37EB-44B5-B62F-4515ADB8F6C4}" presName="connectorText" presStyleLbl="sibTrans2D1" presStyleIdx="0" presStyleCnt="4"/>
      <dgm:spPr/>
    </dgm:pt>
    <dgm:pt modelId="{326224E5-4785-4614-AF76-068BF8AC50EB}" type="pres">
      <dgm:prSet presAssocID="{85CC4465-405E-4950-BEE8-9E6F32C21E85}" presName="node" presStyleLbl="node1" presStyleIdx="1" presStyleCnt="5">
        <dgm:presLayoutVars>
          <dgm:bulletEnabled val="1"/>
        </dgm:presLayoutVars>
      </dgm:prSet>
      <dgm:spPr/>
    </dgm:pt>
    <dgm:pt modelId="{60702D94-68E4-43CA-961F-9DE2C1DE2FAB}" type="pres">
      <dgm:prSet presAssocID="{5A84F551-D04E-434B-9370-61D3BA574BD8}" presName="sibTrans" presStyleLbl="sibTrans2D1" presStyleIdx="1" presStyleCnt="4"/>
      <dgm:spPr/>
    </dgm:pt>
    <dgm:pt modelId="{03A9F319-0349-40E1-B6C2-E08C4B72FC75}" type="pres">
      <dgm:prSet presAssocID="{5A84F551-D04E-434B-9370-61D3BA574BD8}" presName="connectorText" presStyleLbl="sibTrans2D1" presStyleIdx="1" presStyleCnt="4"/>
      <dgm:spPr/>
    </dgm:pt>
    <dgm:pt modelId="{AE42D2D4-5F19-4E32-B69F-A6F4742A692F}" type="pres">
      <dgm:prSet presAssocID="{E12CE75C-5EA2-4FC8-9B53-90949696F2B4}" presName="node" presStyleLbl="node1" presStyleIdx="2" presStyleCnt="5">
        <dgm:presLayoutVars>
          <dgm:bulletEnabled val="1"/>
        </dgm:presLayoutVars>
      </dgm:prSet>
      <dgm:spPr/>
    </dgm:pt>
    <dgm:pt modelId="{87B29F94-2DD4-48C5-ACC0-37AC89916CB4}" type="pres">
      <dgm:prSet presAssocID="{ACFE7F88-C6BB-4723-84AB-81CC89BE6A82}" presName="sibTrans" presStyleLbl="sibTrans2D1" presStyleIdx="2" presStyleCnt="4"/>
      <dgm:spPr/>
    </dgm:pt>
    <dgm:pt modelId="{971519C3-0985-4DE6-8E6A-52951D36844D}" type="pres">
      <dgm:prSet presAssocID="{ACFE7F88-C6BB-4723-84AB-81CC89BE6A82}" presName="connectorText" presStyleLbl="sibTrans2D1" presStyleIdx="2" presStyleCnt="4"/>
      <dgm:spPr/>
    </dgm:pt>
    <dgm:pt modelId="{CCA97E7B-8407-4A0A-A336-ED6AA381E33C}" type="pres">
      <dgm:prSet presAssocID="{36705BE2-566F-490C-AE47-BBB771F5DF9F}" presName="node" presStyleLbl="node1" presStyleIdx="3" presStyleCnt="5">
        <dgm:presLayoutVars>
          <dgm:bulletEnabled val="1"/>
        </dgm:presLayoutVars>
      </dgm:prSet>
      <dgm:spPr/>
    </dgm:pt>
    <dgm:pt modelId="{B3FBBF28-AA60-420F-9840-75B77542CAC9}" type="pres">
      <dgm:prSet presAssocID="{63322A93-EB89-480B-9904-3BB237597172}" presName="sibTrans" presStyleLbl="sibTrans2D1" presStyleIdx="3" presStyleCnt="4"/>
      <dgm:spPr/>
    </dgm:pt>
    <dgm:pt modelId="{DBAA453E-E67F-42EF-AF52-29CE1E54E3BA}" type="pres">
      <dgm:prSet presAssocID="{63322A93-EB89-480B-9904-3BB237597172}" presName="connectorText" presStyleLbl="sibTrans2D1" presStyleIdx="3" presStyleCnt="4"/>
      <dgm:spPr/>
    </dgm:pt>
    <dgm:pt modelId="{EC643FCC-A4C7-4AD2-AB99-694C5F1F77FD}" type="pres">
      <dgm:prSet presAssocID="{59170EFF-BB0E-44E6-9A6F-10DE4222E2A4}" presName="node" presStyleLbl="node1" presStyleIdx="4" presStyleCnt="5">
        <dgm:presLayoutVars>
          <dgm:bulletEnabled val="1"/>
        </dgm:presLayoutVars>
      </dgm:prSet>
      <dgm:spPr/>
    </dgm:pt>
  </dgm:ptLst>
  <dgm:cxnLst>
    <dgm:cxn modelId="{8FA5300D-2ACA-43CD-85EC-2DC6416C9874}" type="presOf" srcId="{36705BE2-566F-490C-AE47-BBB771F5DF9F}" destId="{CCA97E7B-8407-4A0A-A336-ED6AA381E33C}" srcOrd="0" destOrd="0" presId="urn:microsoft.com/office/officeart/2005/8/layout/process1"/>
    <dgm:cxn modelId="{25EC8260-28AA-4939-8E8A-5B2ED80B0E14}" type="presOf" srcId="{ACFE7F88-C6BB-4723-84AB-81CC89BE6A82}" destId="{971519C3-0985-4DE6-8E6A-52951D36844D}" srcOrd="1" destOrd="0" presId="urn:microsoft.com/office/officeart/2005/8/layout/process1"/>
    <dgm:cxn modelId="{E58E1144-FE70-4220-9BBC-151089F4475F}" type="presOf" srcId="{CFA53420-37EB-44B5-B62F-4515ADB8F6C4}" destId="{D76762E3-92CB-49D1-93ED-41DBEA77AD34}" srcOrd="0" destOrd="0" presId="urn:microsoft.com/office/officeart/2005/8/layout/process1"/>
    <dgm:cxn modelId="{A816F567-E360-44B6-B275-A98F5E835786}" srcId="{F717B891-A7A7-43AD-9025-0041BAFB414A}" destId="{59170EFF-BB0E-44E6-9A6F-10DE4222E2A4}" srcOrd="4" destOrd="0" parTransId="{DDC73AF7-9097-4B6D-9432-1D694F8A3BA4}" sibTransId="{C1C6C274-80A2-4952-8539-96E7E673FD06}"/>
    <dgm:cxn modelId="{01E2BB4E-B7E3-4911-9F79-BDD9BDD05D46}" type="presOf" srcId="{63322A93-EB89-480B-9904-3BB237597172}" destId="{B3FBBF28-AA60-420F-9840-75B77542CAC9}" srcOrd="0" destOrd="0" presId="urn:microsoft.com/office/officeart/2005/8/layout/process1"/>
    <dgm:cxn modelId="{750C8170-1539-43F9-9C4C-D4DC25CE4DB6}" type="presOf" srcId="{9B46926F-91CB-4CFF-89F3-9D5DD7E6FBCA}" destId="{9C0FAC73-D244-42E0-9F3D-E87C6C2A3393}" srcOrd="0" destOrd="0" presId="urn:microsoft.com/office/officeart/2005/8/layout/process1"/>
    <dgm:cxn modelId="{A5AD7E7F-A3A2-4AA8-B087-442EA4FABF8E}" type="presOf" srcId="{63322A93-EB89-480B-9904-3BB237597172}" destId="{DBAA453E-E67F-42EF-AF52-29CE1E54E3BA}" srcOrd="1" destOrd="0" presId="urn:microsoft.com/office/officeart/2005/8/layout/process1"/>
    <dgm:cxn modelId="{33E82F83-98AE-456A-B396-4D35C78703A9}" srcId="{F717B891-A7A7-43AD-9025-0041BAFB414A}" destId="{85CC4465-405E-4950-BEE8-9E6F32C21E85}" srcOrd="1" destOrd="0" parTransId="{CB1667E6-8B2D-479B-A72F-25515BBB782C}" sibTransId="{5A84F551-D04E-434B-9370-61D3BA574BD8}"/>
    <dgm:cxn modelId="{FA06A88F-D8D1-4348-9AC7-8A3C91CDEF2A}" type="presOf" srcId="{ACFE7F88-C6BB-4723-84AB-81CC89BE6A82}" destId="{87B29F94-2DD4-48C5-ACC0-37AC89916CB4}" srcOrd="0" destOrd="0" presId="urn:microsoft.com/office/officeart/2005/8/layout/process1"/>
    <dgm:cxn modelId="{BA28D68F-F2FF-49AD-8F1E-2E9FBBBBBB74}" type="presOf" srcId="{CFA53420-37EB-44B5-B62F-4515ADB8F6C4}" destId="{11C87452-B7ED-441E-BF3A-84214B1CB4B9}" srcOrd="1" destOrd="0" presId="urn:microsoft.com/office/officeart/2005/8/layout/process1"/>
    <dgm:cxn modelId="{9C88AA9E-4AA5-438E-A197-7287EFE10A15}" type="presOf" srcId="{5A84F551-D04E-434B-9370-61D3BA574BD8}" destId="{60702D94-68E4-43CA-961F-9DE2C1DE2FAB}" srcOrd="0" destOrd="0" presId="urn:microsoft.com/office/officeart/2005/8/layout/process1"/>
    <dgm:cxn modelId="{3F0948A0-E958-469A-8966-0E358BF321AD}" srcId="{F717B891-A7A7-43AD-9025-0041BAFB414A}" destId="{E12CE75C-5EA2-4FC8-9B53-90949696F2B4}" srcOrd="2" destOrd="0" parTransId="{2F185D05-F230-499C-92E0-7FA7B20C5A57}" sibTransId="{ACFE7F88-C6BB-4723-84AB-81CC89BE6A82}"/>
    <dgm:cxn modelId="{EF57F0A1-B5E7-4A48-A1C9-17BE8790AD7D}" srcId="{F717B891-A7A7-43AD-9025-0041BAFB414A}" destId="{36705BE2-566F-490C-AE47-BBB771F5DF9F}" srcOrd="3" destOrd="0" parTransId="{9A4336BE-7A67-436F-9052-0F972E87086E}" sibTransId="{63322A93-EB89-480B-9904-3BB237597172}"/>
    <dgm:cxn modelId="{788B06A8-FED3-44CF-BAB4-2847A8A241BE}" type="presOf" srcId="{85CC4465-405E-4950-BEE8-9E6F32C21E85}" destId="{326224E5-4785-4614-AF76-068BF8AC50EB}" srcOrd="0" destOrd="0" presId="urn:microsoft.com/office/officeart/2005/8/layout/process1"/>
    <dgm:cxn modelId="{595648AB-E0AF-4893-BB3D-F2EEE3AD1639}" type="presOf" srcId="{59170EFF-BB0E-44E6-9A6F-10DE4222E2A4}" destId="{EC643FCC-A4C7-4AD2-AB99-694C5F1F77FD}" srcOrd="0" destOrd="0" presId="urn:microsoft.com/office/officeart/2005/8/layout/process1"/>
    <dgm:cxn modelId="{FE818CB6-55F2-4346-BACD-3C512DED8826}" type="presOf" srcId="{5A84F551-D04E-434B-9370-61D3BA574BD8}" destId="{03A9F319-0349-40E1-B6C2-E08C4B72FC75}" srcOrd="1" destOrd="0" presId="urn:microsoft.com/office/officeart/2005/8/layout/process1"/>
    <dgm:cxn modelId="{A8E024BB-616F-4A4F-B6ED-76E28400B38C}" type="presOf" srcId="{E12CE75C-5EA2-4FC8-9B53-90949696F2B4}" destId="{AE42D2D4-5F19-4E32-B69F-A6F4742A692F}" srcOrd="0" destOrd="0" presId="urn:microsoft.com/office/officeart/2005/8/layout/process1"/>
    <dgm:cxn modelId="{CDF2A9C3-3865-416F-9877-F927C74806A4}" srcId="{F717B891-A7A7-43AD-9025-0041BAFB414A}" destId="{9B46926F-91CB-4CFF-89F3-9D5DD7E6FBCA}" srcOrd="0" destOrd="0" parTransId="{54B05709-AC63-46B9-A2E4-ADCFD18F88BC}" sibTransId="{CFA53420-37EB-44B5-B62F-4515ADB8F6C4}"/>
    <dgm:cxn modelId="{3B0C73CC-9833-4521-ACD7-34ED4FFFD80C}" type="presOf" srcId="{F717B891-A7A7-43AD-9025-0041BAFB414A}" destId="{77AE95F5-BC8D-474D-A353-59F7AD9D9F77}" srcOrd="0" destOrd="0" presId="urn:microsoft.com/office/officeart/2005/8/layout/process1"/>
    <dgm:cxn modelId="{60D6B9B6-7151-4324-B13C-530C98C429ED}" type="presParOf" srcId="{77AE95F5-BC8D-474D-A353-59F7AD9D9F77}" destId="{9C0FAC73-D244-42E0-9F3D-E87C6C2A3393}" srcOrd="0" destOrd="0" presId="urn:microsoft.com/office/officeart/2005/8/layout/process1"/>
    <dgm:cxn modelId="{3D03775E-115A-4F43-B8A8-BBBC64009DD6}" type="presParOf" srcId="{77AE95F5-BC8D-474D-A353-59F7AD9D9F77}" destId="{D76762E3-92CB-49D1-93ED-41DBEA77AD34}" srcOrd="1" destOrd="0" presId="urn:microsoft.com/office/officeart/2005/8/layout/process1"/>
    <dgm:cxn modelId="{9EEF9C22-261B-4672-979B-2825A6497958}" type="presParOf" srcId="{D76762E3-92CB-49D1-93ED-41DBEA77AD34}" destId="{11C87452-B7ED-441E-BF3A-84214B1CB4B9}" srcOrd="0" destOrd="0" presId="urn:microsoft.com/office/officeart/2005/8/layout/process1"/>
    <dgm:cxn modelId="{CA9FD49F-4A4D-4B19-8229-59CA84ABF7F8}" type="presParOf" srcId="{77AE95F5-BC8D-474D-A353-59F7AD9D9F77}" destId="{326224E5-4785-4614-AF76-068BF8AC50EB}" srcOrd="2" destOrd="0" presId="urn:microsoft.com/office/officeart/2005/8/layout/process1"/>
    <dgm:cxn modelId="{E87C1148-53FE-4422-A7A0-F624AA6A9417}" type="presParOf" srcId="{77AE95F5-BC8D-474D-A353-59F7AD9D9F77}" destId="{60702D94-68E4-43CA-961F-9DE2C1DE2FAB}" srcOrd="3" destOrd="0" presId="urn:microsoft.com/office/officeart/2005/8/layout/process1"/>
    <dgm:cxn modelId="{6EDA7E31-5A8B-4DC6-8044-B8967EBD1159}" type="presParOf" srcId="{60702D94-68E4-43CA-961F-9DE2C1DE2FAB}" destId="{03A9F319-0349-40E1-B6C2-E08C4B72FC75}" srcOrd="0" destOrd="0" presId="urn:microsoft.com/office/officeart/2005/8/layout/process1"/>
    <dgm:cxn modelId="{32878F51-8615-4FDC-87CC-C5C10B6BF595}" type="presParOf" srcId="{77AE95F5-BC8D-474D-A353-59F7AD9D9F77}" destId="{AE42D2D4-5F19-4E32-B69F-A6F4742A692F}" srcOrd="4" destOrd="0" presId="urn:microsoft.com/office/officeart/2005/8/layout/process1"/>
    <dgm:cxn modelId="{A4B23797-57B4-401F-A771-4CB736B21660}" type="presParOf" srcId="{77AE95F5-BC8D-474D-A353-59F7AD9D9F77}" destId="{87B29F94-2DD4-48C5-ACC0-37AC89916CB4}" srcOrd="5" destOrd="0" presId="urn:microsoft.com/office/officeart/2005/8/layout/process1"/>
    <dgm:cxn modelId="{A162F686-E826-4C3B-9872-8EEDA46CF39F}" type="presParOf" srcId="{87B29F94-2DD4-48C5-ACC0-37AC89916CB4}" destId="{971519C3-0985-4DE6-8E6A-52951D36844D}" srcOrd="0" destOrd="0" presId="urn:microsoft.com/office/officeart/2005/8/layout/process1"/>
    <dgm:cxn modelId="{8F8C639B-BA9D-43A0-87FC-ACB45886193F}" type="presParOf" srcId="{77AE95F5-BC8D-474D-A353-59F7AD9D9F77}" destId="{CCA97E7B-8407-4A0A-A336-ED6AA381E33C}" srcOrd="6" destOrd="0" presId="urn:microsoft.com/office/officeart/2005/8/layout/process1"/>
    <dgm:cxn modelId="{8D11004C-206D-4988-BDB3-069682281E9B}" type="presParOf" srcId="{77AE95F5-BC8D-474D-A353-59F7AD9D9F77}" destId="{B3FBBF28-AA60-420F-9840-75B77542CAC9}" srcOrd="7" destOrd="0" presId="urn:microsoft.com/office/officeart/2005/8/layout/process1"/>
    <dgm:cxn modelId="{37B1770B-0847-47F0-9829-948B4F3D858C}" type="presParOf" srcId="{B3FBBF28-AA60-420F-9840-75B77542CAC9}" destId="{DBAA453E-E67F-42EF-AF52-29CE1E54E3BA}" srcOrd="0" destOrd="0" presId="urn:microsoft.com/office/officeart/2005/8/layout/process1"/>
    <dgm:cxn modelId="{3AB72D2E-212A-4AFD-BAA5-8613C07458D4}" type="presParOf" srcId="{77AE95F5-BC8D-474D-A353-59F7AD9D9F77}" destId="{EC643FCC-A4C7-4AD2-AB99-694C5F1F77FD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717B891-A7A7-43AD-9025-0041BAFB414A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9B46926F-91CB-4CFF-89F3-9D5DD7E6FBCA}">
      <dgm:prSet phldrT="[Texto]"/>
      <dgm:spPr/>
      <dgm:t>
        <a:bodyPr/>
        <a:lstStyle/>
        <a:p>
          <a:r>
            <a:rPr lang="en-US" b="1" dirty="0"/>
            <a:t>Input Data</a:t>
          </a:r>
        </a:p>
      </dgm:t>
    </dgm:pt>
    <dgm:pt modelId="{54B05709-AC63-46B9-A2E4-ADCFD18F88BC}" type="parTrans" cxnId="{CDF2A9C3-3865-416F-9877-F927C74806A4}">
      <dgm:prSet/>
      <dgm:spPr/>
      <dgm:t>
        <a:bodyPr/>
        <a:lstStyle/>
        <a:p>
          <a:endParaRPr lang="en-US"/>
        </a:p>
      </dgm:t>
    </dgm:pt>
    <dgm:pt modelId="{CFA53420-37EB-44B5-B62F-4515ADB8F6C4}" type="sibTrans" cxnId="{CDF2A9C3-3865-416F-9877-F927C74806A4}">
      <dgm:prSet/>
      <dgm:spPr/>
      <dgm:t>
        <a:bodyPr/>
        <a:lstStyle/>
        <a:p>
          <a:endParaRPr lang="en-US"/>
        </a:p>
      </dgm:t>
    </dgm:pt>
    <dgm:pt modelId="{85CC4465-405E-4950-BEE8-9E6F32C21E85}">
      <dgm:prSet phldrT="[Texto]"/>
      <dgm:spPr/>
      <dgm:t>
        <a:bodyPr/>
        <a:lstStyle/>
        <a:p>
          <a:r>
            <a:rPr lang="en-US" b="1" dirty="0"/>
            <a:t>Extract features (Dimension reduction)</a:t>
          </a:r>
        </a:p>
      </dgm:t>
    </dgm:pt>
    <dgm:pt modelId="{CB1667E6-8B2D-479B-A72F-25515BBB782C}" type="parTrans" cxnId="{33E82F83-98AE-456A-B396-4D35C78703A9}">
      <dgm:prSet/>
      <dgm:spPr/>
      <dgm:t>
        <a:bodyPr/>
        <a:lstStyle/>
        <a:p>
          <a:endParaRPr lang="en-US"/>
        </a:p>
      </dgm:t>
    </dgm:pt>
    <dgm:pt modelId="{5A84F551-D04E-434B-9370-61D3BA574BD8}" type="sibTrans" cxnId="{33E82F83-98AE-456A-B396-4D35C78703A9}">
      <dgm:prSet/>
      <dgm:spPr/>
      <dgm:t>
        <a:bodyPr/>
        <a:lstStyle/>
        <a:p>
          <a:endParaRPr lang="en-US"/>
        </a:p>
      </dgm:t>
    </dgm:pt>
    <dgm:pt modelId="{E12CE75C-5EA2-4FC8-9B53-90949696F2B4}">
      <dgm:prSet phldrT="[Texto]"/>
      <dgm:spPr/>
      <dgm:t>
        <a:bodyPr/>
        <a:lstStyle/>
        <a:p>
          <a:r>
            <a:rPr lang="en-US" b="1" dirty="0"/>
            <a:t>Clustering Method</a:t>
          </a:r>
        </a:p>
      </dgm:t>
    </dgm:pt>
    <dgm:pt modelId="{2F185D05-F230-499C-92E0-7FA7B20C5A57}" type="parTrans" cxnId="{3F0948A0-E958-469A-8966-0E358BF321AD}">
      <dgm:prSet/>
      <dgm:spPr/>
      <dgm:t>
        <a:bodyPr/>
        <a:lstStyle/>
        <a:p>
          <a:endParaRPr lang="en-US"/>
        </a:p>
      </dgm:t>
    </dgm:pt>
    <dgm:pt modelId="{ACFE7F88-C6BB-4723-84AB-81CC89BE6A82}" type="sibTrans" cxnId="{3F0948A0-E958-469A-8966-0E358BF321AD}">
      <dgm:prSet/>
      <dgm:spPr/>
      <dgm:t>
        <a:bodyPr/>
        <a:lstStyle/>
        <a:p>
          <a:endParaRPr lang="en-US"/>
        </a:p>
      </dgm:t>
    </dgm:pt>
    <dgm:pt modelId="{36705BE2-566F-490C-AE47-BBB771F5DF9F}">
      <dgm:prSet/>
      <dgm:spPr/>
      <dgm:t>
        <a:bodyPr/>
        <a:lstStyle/>
        <a:p>
          <a:r>
            <a:rPr lang="en-US" b="1" dirty="0"/>
            <a:t>Representative periods</a:t>
          </a:r>
        </a:p>
      </dgm:t>
    </dgm:pt>
    <dgm:pt modelId="{9A4336BE-7A67-436F-9052-0F972E87086E}" type="parTrans" cxnId="{EF57F0A1-B5E7-4A48-A1C9-17BE8790AD7D}">
      <dgm:prSet/>
      <dgm:spPr/>
      <dgm:t>
        <a:bodyPr/>
        <a:lstStyle/>
        <a:p>
          <a:endParaRPr lang="en-US"/>
        </a:p>
      </dgm:t>
    </dgm:pt>
    <dgm:pt modelId="{63322A93-EB89-480B-9904-3BB237597172}" type="sibTrans" cxnId="{EF57F0A1-B5E7-4A48-A1C9-17BE8790AD7D}">
      <dgm:prSet/>
      <dgm:spPr/>
      <dgm:t>
        <a:bodyPr/>
        <a:lstStyle/>
        <a:p>
          <a:endParaRPr lang="en-US"/>
        </a:p>
      </dgm:t>
    </dgm:pt>
    <dgm:pt modelId="{59170EFF-BB0E-44E6-9A6F-10DE4222E2A4}">
      <dgm:prSet/>
      <dgm:spPr/>
      <dgm:t>
        <a:bodyPr/>
        <a:lstStyle/>
        <a:p>
          <a:r>
            <a:rPr lang="en-US" b="1" dirty="0"/>
            <a:t>ESOM</a:t>
          </a:r>
        </a:p>
      </dgm:t>
    </dgm:pt>
    <dgm:pt modelId="{DDC73AF7-9097-4B6D-9432-1D694F8A3BA4}" type="parTrans" cxnId="{A816F567-E360-44B6-B275-A98F5E835786}">
      <dgm:prSet/>
      <dgm:spPr/>
      <dgm:t>
        <a:bodyPr/>
        <a:lstStyle/>
        <a:p>
          <a:endParaRPr lang="en-US"/>
        </a:p>
      </dgm:t>
    </dgm:pt>
    <dgm:pt modelId="{C1C6C274-80A2-4952-8539-96E7E673FD06}" type="sibTrans" cxnId="{A816F567-E360-44B6-B275-A98F5E835786}">
      <dgm:prSet/>
      <dgm:spPr/>
      <dgm:t>
        <a:bodyPr/>
        <a:lstStyle/>
        <a:p>
          <a:endParaRPr lang="en-US"/>
        </a:p>
      </dgm:t>
    </dgm:pt>
    <dgm:pt modelId="{B4B84882-A96C-49C5-B879-DA3E6C6FBA36}">
      <dgm:prSet phldrT="[Texto]"/>
      <dgm:spPr/>
      <dgm:t>
        <a:bodyPr/>
        <a:lstStyle/>
        <a:p>
          <a:r>
            <a:rPr lang="en-US" b="1" dirty="0"/>
            <a:t>Features</a:t>
          </a:r>
        </a:p>
        <a:p>
          <a:r>
            <a:rPr lang="en-US" b="1" dirty="0"/>
            <a:t>(Benefits)</a:t>
          </a:r>
        </a:p>
      </dgm:t>
    </dgm:pt>
    <dgm:pt modelId="{8BA0C6E6-A415-464D-B8B5-239272D35F41}" type="parTrans" cxnId="{F5DD2596-80F9-4472-90D5-5751DF62A47D}">
      <dgm:prSet/>
      <dgm:spPr/>
      <dgm:t>
        <a:bodyPr/>
        <a:lstStyle/>
        <a:p>
          <a:endParaRPr lang="en-GB"/>
        </a:p>
      </dgm:t>
    </dgm:pt>
    <dgm:pt modelId="{62B9294E-EC19-4C17-96D7-605B13135B05}" type="sibTrans" cxnId="{F5DD2596-80F9-4472-90D5-5751DF62A47D}">
      <dgm:prSet/>
      <dgm:spPr/>
      <dgm:t>
        <a:bodyPr/>
        <a:lstStyle/>
        <a:p>
          <a:endParaRPr lang="en-GB"/>
        </a:p>
      </dgm:t>
    </dgm:pt>
    <dgm:pt modelId="{89E89B3A-77E4-413E-AAAC-B61B3C43EA17}">
      <dgm:prSet phldrT="[Texto]"/>
      <dgm:spPr/>
      <dgm:t>
        <a:bodyPr/>
        <a:lstStyle/>
        <a:p>
          <a:r>
            <a:rPr lang="en-US" b="1" dirty="0"/>
            <a:t>Relaxed ESOM</a:t>
          </a:r>
        </a:p>
      </dgm:t>
    </dgm:pt>
    <dgm:pt modelId="{24E9750F-B8D4-4CC4-8362-531B2E77D502}" type="parTrans" cxnId="{58227CD9-EFB6-4B63-B013-1B37004EA3F8}">
      <dgm:prSet/>
      <dgm:spPr/>
      <dgm:t>
        <a:bodyPr/>
        <a:lstStyle/>
        <a:p>
          <a:endParaRPr lang="en-GB"/>
        </a:p>
      </dgm:t>
    </dgm:pt>
    <dgm:pt modelId="{100543A1-E80B-4117-9170-60A74C601644}" type="sibTrans" cxnId="{58227CD9-EFB6-4B63-B013-1B37004EA3F8}">
      <dgm:prSet/>
      <dgm:spPr/>
      <dgm:t>
        <a:bodyPr/>
        <a:lstStyle/>
        <a:p>
          <a:endParaRPr lang="en-GB"/>
        </a:p>
      </dgm:t>
    </dgm:pt>
    <dgm:pt modelId="{77AE95F5-BC8D-474D-A353-59F7AD9D9F77}" type="pres">
      <dgm:prSet presAssocID="{F717B891-A7A7-43AD-9025-0041BAFB414A}" presName="Name0" presStyleCnt="0">
        <dgm:presLayoutVars>
          <dgm:dir/>
          <dgm:resizeHandles val="exact"/>
        </dgm:presLayoutVars>
      </dgm:prSet>
      <dgm:spPr/>
    </dgm:pt>
    <dgm:pt modelId="{9C0FAC73-D244-42E0-9F3D-E87C6C2A3393}" type="pres">
      <dgm:prSet presAssocID="{9B46926F-91CB-4CFF-89F3-9D5DD7E6FBCA}" presName="node" presStyleLbl="node1" presStyleIdx="0" presStyleCnt="7">
        <dgm:presLayoutVars>
          <dgm:bulletEnabled val="1"/>
        </dgm:presLayoutVars>
      </dgm:prSet>
      <dgm:spPr/>
    </dgm:pt>
    <dgm:pt modelId="{D76762E3-92CB-49D1-93ED-41DBEA77AD34}" type="pres">
      <dgm:prSet presAssocID="{CFA53420-37EB-44B5-B62F-4515ADB8F6C4}" presName="sibTrans" presStyleLbl="sibTrans2D1" presStyleIdx="0" presStyleCnt="6"/>
      <dgm:spPr/>
    </dgm:pt>
    <dgm:pt modelId="{11C87452-B7ED-441E-BF3A-84214B1CB4B9}" type="pres">
      <dgm:prSet presAssocID="{CFA53420-37EB-44B5-B62F-4515ADB8F6C4}" presName="connectorText" presStyleLbl="sibTrans2D1" presStyleIdx="0" presStyleCnt="6"/>
      <dgm:spPr/>
    </dgm:pt>
    <dgm:pt modelId="{733D1372-D1C4-4515-83FA-F00E0774F1FC}" type="pres">
      <dgm:prSet presAssocID="{89E89B3A-77E4-413E-AAAC-B61B3C43EA17}" presName="node" presStyleLbl="node1" presStyleIdx="1" presStyleCnt="7">
        <dgm:presLayoutVars>
          <dgm:bulletEnabled val="1"/>
        </dgm:presLayoutVars>
      </dgm:prSet>
      <dgm:spPr/>
    </dgm:pt>
    <dgm:pt modelId="{DB3D0432-B70C-435D-9E4D-37AB4748FF70}" type="pres">
      <dgm:prSet presAssocID="{100543A1-E80B-4117-9170-60A74C601644}" presName="sibTrans" presStyleLbl="sibTrans2D1" presStyleIdx="1" presStyleCnt="6"/>
      <dgm:spPr/>
    </dgm:pt>
    <dgm:pt modelId="{778A5163-4382-4774-B7D7-730FF6637E33}" type="pres">
      <dgm:prSet presAssocID="{100543A1-E80B-4117-9170-60A74C601644}" presName="connectorText" presStyleLbl="sibTrans2D1" presStyleIdx="1" presStyleCnt="6"/>
      <dgm:spPr/>
    </dgm:pt>
    <dgm:pt modelId="{DA61E72D-0E6B-4888-A69F-2056843340EE}" type="pres">
      <dgm:prSet presAssocID="{B4B84882-A96C-49C5-B879-DA3E6C6FBA36}" presName="node" presStyleLbl="node1" presStyleIdx="2" presStyleCnt="7">
        <dgm:presLayoutVars>
          <dgm:bulletEnabled val="1"/>
        </dgm:presLayoutVars>
      </dgm:prSet>
      <dgm:spPr/>
    </dgm:pt>
    <dgm:pt modelId="{2D867A8C-BF3A-40B0-B688-7D96227B2DDA}" type="pres">
      <dgm:prSet presAssocID="{62B9294E-EC19-4C17-96D7-605B13135B05}" presName="sibTrans" presStyleLbl="sibTrans2D1" presStyleIdx="2" presStyleCnt="6"/>
      <dgm:spPr/>
    </dgm:pt>
    <dgm:pt modelId="{5FCF3B91-0CA6-4BC8-8D6C-C7B3B3DCF850}" type="pres">
      <dgm:prSet presAssocID="{62B9294E-EC19-4C17-96D7-605B13135B05}" presName="connectorText" presStyleLbl="sibTrans2D1" presStyleIdx="2" presStyleCnt="6"/>
      <dgm:spPr/>
    </dgm:pt>
    <dgm:pt modelId="{326224E5-4785-4614-AF76-068BF8AC50EB}" type="pres">
      <dgm:prSet presAssocID="{85CC4465-405E-4950-BEE8-9E6F32C21E85}" presName="node" presStyleLbl="node1" presStyleIdx="3" presStyleCnt="7">
        <dgm:presLayoutVars>
          <dgm:bulletEnabled val="1"/>
        </dgm:presLayoutVars>
      </dgm:prSet>
      <dgm:spPr/>
    </dgm:pt>
    <dgm:pt modelId="{60702D94-68E4-43CA-961F-9DE2C1DE2FAB}" type="pres">
      <dgm:prSet presAssocID="{5A84F551-D04E-434B-9370-61D3BA574BD8}" presName="sibTrans" presStyleLbl="sibTrans2D1" presStyleIdx="3" presStyleCnt="6"/>
      <dgm:spPr/>
    </dgm:pt>
    <dgm:pt modelId="{03A9F319-0349-40E1-B6C2-E08C4B72FC75}" type="pres">
      <dgm:prSet presAssocID="{5A84F551-D04E-434B-9370-61D3BA574BD8}" presName="connectorText" presStyleLbl="sibTrans2D1" presStyleIdx="3" presStyleCnt="6"/>
      <dgm:spPr/>
    </dgm:pt>
    <dgm:pt modelId="{AE42D2D4-5F19-4E32-B69F-A6F4742A692F}" type="pres">
      <dgm:prSet presAssocID="{E12CE75C-5EA2-4FC8-9B53-90949696F2B4}" presName="node" presStyleLbl="node1" presStyleIdx="4" presStyleCnt="7">
        <dgm:presLayoutVars>
          <dgm:bulletEnabled val="1"/>
        </dgm:presLayoutVars>
      </dgm:prSet>
      <dgm:spPr/>
    </dgm:pt>
    <dgm:pt modelId="{87B29F94-2DD4-48C5-ACC0-37AC89916CB4}" type="pres">
      <dgm:prSet presAssocID="{ACFE7F88-C6BB-4723-84AB-81CC89BE6A82}" presName="sibTrans" presStyleLbl="sibTrans2D1" presStyleIdx="4" presStyleCnt="6"/>
      <dgm:spPr/>
    </dgm:pt>
    <dgm:pt modelId="{971519C3-0985-4DE6-8E6A-52951D36844D}" type="pres">
      <dgm:prSet presAssocID="{ACFE7F88-C6BB-4723-84AB-81CC89BE6A82}" presName="connectorText" presStyleLbl="sibTrans2D1" presStyleIdx="4" presStyleCnt="6"/>
      <dgm:spPr/>
    </dgm:pt>
    <dgm:pt modelId="{CCA97E7B-8407-4A0A-A336-ED6AA381E33C}" type="pres">
      <dgm:prSet presAssocID="{36705BE2-566F-490C-AE47-BBB771F5DF9F}" presName="node" presStyleLbl="node1" presStyleIdx="5" presStyleCnt="7">
        <dgm:presLayoutVars>
          <dgm:bulletEnabled val="1"/>
        </dgm:presLayoutVars>
      </dgm:prSet>
      <dgm:spPr/>
    </dgm:pt>
    <dgm:pt modelId="{B3FBBF28-AA60-420F-9840-75B77542CAC9}" type="pres">
      <dgm:prSet presAssocID="{63322A93-EB89-480B-9904-3BB237597172}" presName="sibTrans" presStyleLbl="sibTrans2D1" presStyleIdx="5" presStyleCnt="6"/>
      <dgm:spPr/>
    </dgm:pt>
    <dgm:pt modelId="{DBAA453E-E67F-42EF-AF52-29CE1E54E3BA}" type="pres">
      <dgm:prSet presAssocID="{63322A93-EB89-480B-9904-3BB237597172}" presName="connectorText" presStyleLbl="sibTrans2D1" presStyleIdx="5" presStyleCnt="6"/>
      <dgm:spPr/>
    </dgm:pt>
    <dgm:pt modelId="{EC643FCC-A4C7-4AD2-AB99-694C5F1F77FD}" type="pres">
      <dgm:prSet presAssocID="{59170EFF-BB0E-44E6-9A6F-10DE4222E2A4}" presName="node" presStyleLbl="node1" presStyleIdx="6" presStyleCnt="7">
        <dgm:presLayoutVars>
          <dgm:bulletEnabled val="1"/>
        </dgm:presLayoutVars>
      </dgm:prSet>
      <dgm:spPr/>
    </dgm:pt>
  </dgm:ptLst>
  <dgm:cxnLst>
    <dgm:cxn modelId="{8FA5300D-2ACA-43CD-85EC-2DC6416C9874}" type="presOf" srcId="{36705BE2-566F-490C-AE47-BBB771F5DF9F}" destId="{CCA97E7B-8407-4A0A-A336-ED6AA381E33C}" srcOrd="0" destOrd="0" presId="urn:microsoft.com/office/officeart/2005/8/layout/process1"/>
    <dgm:cxn modelId="{25EC8260-28AA-4939-8E8A-5B2ED80B0E14}" type="presOf" srcId="{ACFE7F88-C6BB-4723-84AB-81CC89BE6A82}" destId="{971519C3-0985-4DE6-8E6A-52951D36844D}" srcOrd="1" destOrd="0" presId="urn:microsoft.com/office/officeart/2005/8/layout/process1"/>
    <dgm:cxn modelId="{E58E1144-FE70-4220-9BBC-151089F4475F}" type="presOf" srcId="{CFA53420-37EB-44B5-B62F-4515ADB8F6C4}" destId="{D76762E3-92CB-49D1-93ED-41DBEA77AD34}" srcOrd="0" destOrd="0" presId="urn:microsoft.com/office/officeart/2005/8/layout/process1"/>
    <dgm:cxn modelId="{A816F567-E360-44B6-B275-A98F5E835786}" srcId="{F717B891-A7A7-43AD-9025-0041BAFB414A}" destId="{59170EFF-BB0E-44E6-9A6F-10DE4222E2A4}" srcOrd="6" destOrd="0" parTransId="{DDC73AF7-9097-4B6D-9432-1D694F8A3BA4}" sibTransId="{C1C6C274-80A2-4952-8539-96E7E673FD06}"/>
    <dgm:cxn modelId="{01E2BB4E-B7E3-4911-9F79-BDD9BDD05D46}" type="presOf" srcId="{63322A93-EB89-480B-9904-3BB237597172}" destId="{B3FBBF28-AA60-420F-9840-75B77542CAC9}" srcOrd="0" destOrd="0" presId="urn:microsoft.com/office/officeart/2005/8/layout/process1"/>
    <dgm:cxn modelId="{C981F14E-22BA-4184-B15A-C11819FBBB16}" type="presOf" srcId="{100543A1-E80B-4117-9170-60A74C601644}" destId="{778A5163-4382-4774-B7D7-730FF6637E33}" srcOrd="1" destOrd="0" presId="urn:microsoft.com/office/officeart/2005/8/layout/process1"/>
    <dgm:cxn modelId="{750C8170-1539-43F9-9C4C-D4DC25CE4DB6}" type="presOf" srcId="{9B46926F-91CB-4CFF-89F3-9D5DD7E6FBCA}" destId="{9C0FAC73-D244-42E0-9F3D-E87C6C2A3393}" srcOrd="0" destOrd="0" presId="urn:microsoft.com/office/officeart/2005/8/layout/process1"/>
    <dgm:cxn modelId="{6236DD51-0AB6-4F18-87E7-8D329C4F9AFC}" type="presOf" srcId="{100543A1-E80B-4117-9170-60A74C601644}" destId="{DB3D0432-B70C-435D-9E4D-37AB4748FF70}" srcOrd="0" destOrd="0" presId="urn:microsoft.com/office/officeart/2005/8/layout/process1"/>
    <dgm:cxn modelId="{A5AD7E7F-A3A2-4AA8-B087-442EA4FABF8E}" type="presOf" srcId="{63322A93-EB89-480B-9904-3BB237597172}" destId="{DBAA453E-E67F-42EF-AF52-29CE1E54E3BA}" srcOrd="1" destOrd="0" presId="urn:microsoft.com/office/officeart/2005/8/layout/process1"/>
    <dgm:cxn modelId="{33E82F83-98AE-456A-B396-4D35C78703A9}" srcId="{F717B891-A7A7-43AD-9025-0041BAFB414A}" destId="{85CC4465-405E-4950-BEE8-9E6F32C21E85}" srcOrd="3" destOrd="0" parTransId="{CB1667E6-8B2D-479B-A72F-25515BBB782C}" sibTransId="{5A84F551-D04E-434B-9370-61D3BA574BD8}"/>
    <dgm:cxn modelId="{3516478C-65C3-45AF-BE24-CCEE3F9E6DD3}" type="presOf" srcId="{62B9294E-EC19-4C17-96D7-605B13135B05}" destId="{5FCF3B91-0CA6-4BC8-8D6C-C7B3B3DCF850}" srcOrd="1" destOrd="0" presId="urn:microsoft.com/office/officeart/2005/8/layout/process1"/>
    <dgm:cxn modelId="{FA06A88F-D8D1-4348-9AC7-8A3C91CDEF2A}" type="presOf" srcId="{ACFE7F88-C6BB-4723-84AB-81CC89BE6A82}" destId="{87B29F94-2DD4-48C5-ACC0-37AC89916CB4}" srcOrd="0" destOrd="0" presId="urn:microsoft.com/office/officeart/2005/8/layout/process1"/>
    <dgm:cxn modelId="{BA28D68F-F2FF-49AD-8F1E-2E9FBBBBBB74}" type="presOf" srcId="{CFA53420-37EB-44B5-B62F-4515ADB8F6C4}" destId="{11C87452-B7ED-441E-BF3A-84214B1CB4B9}" srcOrd="1" destOrd="0" presId="urn:microsoft.com/office/officeart/2005/8/layout/process1"/>
    <dgm:cxn modelId="{F5DD2596-80F9-4472-90D5-5751DF62A47D}" srcId="{F717B891-A7A7-43AD-9025-0041BAFB414A}" destId="{B4B84882-A96C-49C5-B879-DA3E6C6FBA36}" srcOrd="2" destOrd="0" parTransId="{8BA0C6E6-A415-464D-B8B5-239272D35F41}" sibTransId="{62B9294E-EC19-4C17-96D7-605B13135B05}"/>
    <dgm:cxn modelId="{9C88AA9E-4AA5-438E-A197-7287EFE10A15}" type="presOf" srcId="{5A84F551-D04E-434B-9370-61D3BA574BD8}" destId="{60702D94-68E4-43CA-961F-9DE2C1DE2FAB}" srcOrd="0" destOrd="0" presId="urn:microsoft.com/office/officeart/2005/8/layout/process1"/>
    <dgm:cxn modelId="{3F0948A0-E958-469A-8966-0E358BF321AD}" srcId="{F717B891-A7A7-43AD-9025-0041BAFB414A}" destId="{E12CE75C-5EA2-4FC8-9B53-90949696F2B4}" srcOrd="4" destOrd="0" parTransId="{2F185D05-F230-499C-92E0-7FA7B20C5A57}" sibTransId="{ACFE7F88-C6BB-4723-84AB-81CC89BE6A82}"/>
    <dgm:cxn modelId="{EF57F0A1-B5E7-4A48-A1C9-17BE8790AD7D}" srcId="{F717B891-A7A7-43AD-9025-0041BAFB414A}" destId="{36705BE2-566F-490C-AE47-BBB771F5DF9F}" srcOrd="5" destOrd="0" parTransId="{9A4336BE-7A67-436F-9052-0F972E87086E}" sibTransId="{63322A93-EB89-480B-9904-3BB237597172}"/>
    <dgm:cxn modelId="{788B06A8-FED3-44CF-BAB4-2847A8A241BE}" type="presOf" srcId="{85CC4465-405E-4950-BEE8-9E6F32C21E85}" destId="{326224E5-4785-4614-AF76-068BF8AC50EB}" srcOrd="0" destOrd="0" presId="urn:microsoft.com/office/officeart/2005/8/layout/process1"/>
    <dgm:cxn modelId="{F1092CAB-ADAA-4C8D-B0ED-2A906701C8BB}" type="presOf" srcId="{89E89B3A-77E4-413E-AAAC-B61B3C43EA17}" destId="{733D1372-D1C4-4515-83FA-F00E0774F1FC}" srcOrd="0" destOrd="0" presId="urn:microsoft.com/office/officeart/2005/8/layout/process1"/>
    <dgm:cxn modelId="{595648AB-E0AF-4893-BB3D-F2EEE3AD1639}" type="presOf" srcId="{59170EFF-BB0E-44E6-9A6F-10DE4222E2A4}" destId="{EC643FCC-A4C7-4AD2-AB99-694C5F1F77FD}" srcOrd="0" destOrd="0" presId="urn:microsoft.com/office/officeart/2005/8/layout/process1"/>
    <dgm:cxn modelId="{FE818CB6-55F2-4346-BACD-3C512DED8826}" type="presOf" srcId="{5A84F551-D04E-434B-9370-61D3BA574BD8}" destId="{03A9F319-0349-40E1-B6C2-E08C4B72FC75}" srcOrd="1" destOrd="0" presId="urn:microsoft.com/office/officeart/2005/8/layout/process1"/>
    <dgm:cxn modelId="{A8E024BB-616F-4A4F-B6ED-76E28400B38C}" type="presOf" srcId="{E12CE75C-5EA2-4FC8-9B53-90949696F2B4}" destId="{AE42D2D4-5F19-4E32-B69F-A6F4742A692F}" srcOrd="0" destOrd="0" presId="urn:microsoft.com/office/officeart/2005/8/layout/process1"/>
    <dgm:cxn modelId="{CDF2A9C3-3865-416F-9877-F927C74806A4}" srcId="{F717B891-A7A7-43AD-9025-0041BAFB414A}" destId="{9B46926F-91CB-4CFF-89F3-9D5DD7E6FBCA}" srcOrd="0" destOrd="0" parTransId="{54B05709-AC63-46B9-A2E4-ADCFD18F88BC}" sibTransId="{CFA53420-37EB-44B5-B62F-4515ADB8F6C4}"/>
    <dgm:cxn modelId="{3B0C73CC-9833-4521-ACD7-34ED4FFFD80C}" type="presOf" srcId="{F717B891-A7A7-43AD-9025-0041BAFB414A}" destId="{77AE95F5-BC8D-474D-A353-59F7AD9D9F77}" srcOrd="0" destOrd="0" presId="urn:microsoft.com/office/officeart/2005/8/layout/process1"/>
    <dgm:cxn modelId="{43A6A3D2-813B-42A7-91B7-D15019AF6458}" type="presOf" srcId="{62B9294E-EC19-4C17-96D7-605B13135B05}" destId="{2D867A8C-BF3A-40B0-B688-7D96227B2DDA}" srcOrd="0" destOrd="0" presId="urn:microsoft.com/office/officeart/2005/8/layout/process1"/>
    <dgm:cxn modelId="{58227CD9-EFB6-4B63-B013-1B37004EA3F8}" srcId="{F717B891-A7A7-43AD-9025-0041BAFB414A}" destId="{89E89B3A-77E4-413E-AAAC-B61B3C43EA17}" srcOrd="1" destOrd="0" parTransId="{24E9750F-B8D4-4CC4-8362-531B2E77D502}" sibTransId="{100543A1-E80B-4117-9170-60A74C601644}"/>
    <dgm:cxn modelId="{71B094FE-0B52-4AC3-A753-E3F02805E364}" type="presOf" srcId="{B4B84882-A96C-49C5-B879-DA3E6C6FBA36}" destId="{DA61E72D-0E6B-4888-A69F-2056843340EE}" srcOrd="0" destOrd="0" presId="urn:microsoft.com/office/officeart/2005/8/layout/process1"/>
    <dgm:cxn modelId="{60D6B9B6-7151-4324-B13C-530C98C429ED}" type="presParOf" srcId="{77AE95F5-BC8D-474D-A353-59F7AD9D9F77}" destId="{9C0FAC73-D244-42E0-9F3D-E87C6C2A3393}" srcOrd="0" destOrd="0" presId="urn:microsoft.com/office/officeart/2005/8/layout/process1"/>
    <dgm:cxn modelId="{3D03775E-115A-4F43-B8A8-BBBC64009DD6}" type="presParOf" srcId="{77AE95F5-BC8D-474D-A353-59F7AD9D9F77}" destId="{D76762E3-92CB-49D1-93ED-41DBEA77AD34}" srcOrd="1" destOrd="0" presId="urn:microsoft.com/office/officeart/2005/8/layout/process1"/>
    <dgm:cxn modelId="{9EEF9C22-261B-4672-979B-2825A6497958}" type="presParOf" srcId="{D76762E3-92CB-49D1-93ED-41DBEA77AD34}" destId="{11C87452-B7ED-441E-BF3A-84214B1CB4B9}" srcOrd="0" destOrd="0" presId="urn:microsoft.com/office/officeart/2005/8/layout/process1"/>
    <dgm:cxn modelId="{3571480A-DE5B-4784-8DB8-F7D3EF3A8A28}" type="presParOf" srcId="{77AE95F5-BC8D-474D-A353-59F7AD9D9F77}" destId="{733D1372-D1C4-4515-83FA-F00E0774F1FC}" srcOrd="2" destOrd="0" presId="urn:microsoft.com/office/officeart/2005/8/layout/process1"/>
    <dgm:cxn modelId="{E717C922-A4F1-406B-B0D4-61A2270E6496}" type="presParOf" srcId="{77AE95F5-BC8D-474D-A353-59F7AD9D9F77}" destId="{DB3D0432-B70C-435D-9E4D-37AB4748FF70}" srcOrd="3" destOrd="0" presId="urn:microsoft.com/office/officeart/2005/8/layout/process1"/>
    <dgm:cxn modelId="{84749272-8144-4B9B-9E8D-6969C527A576}" type="presParOf" srcId="{DB3D0432-B70C-435D-9E4D-37AB4748FF70}" destId="{778A5163-4382-4774-B7D7-730FF6637E33}" srcOrd="0" destOrd="0" presId="urn:microsoft.com/office/officeart/2005/8/layout/process1"/>
    <dgm:cxn modelId="{04DE1F1C-8E14-40E9-99D6-F58C160FBD4D}" type="presParOf" srcId="{77AE95F5-BC8D-474D-A353-59F7AD9D9F77}" destId="{DA61E72D-0E6B-4888-A69F-2056843340EE}" srcOrd="4" destOrd="0" presId="urn:microsoft.com/office/officeart/2005/8/layout/process1"/>
    <dgm:cxn modelId="{0E60653E-3EA4-49A6-B8B2-0D5B8276517F}" type="presParOf" srcId="{77AE95F5-BC8D-474D-A353-59F7AD9D9F77}" destId="{2D867A8C-BF3A-40B0-B688-7D96227B2DDA}" srcOrd="5" destOrd="0" presId="urn:microsoft.com/office/officeart/2005/8/layout/process1"/>
    <dgm:cxn modelId="{ADAFE735-C632-4776-A67D-32AD28930251}" type="presParOf" srcId="{2D867A8C-BF3A-40B0-B688-7D96227B2DDA}" destId="{5FCF3B91-0CA6-4BC8-8D6C-C7B3B3DCF850}" srcOrd="0" destOrd="0" presId="urn:microsoft.com/office/officeart/2005/8/layout/process1"/>
    <dgm:cxn modelId="{CA9FD49F-4A4D-4B19-8229-59CA84ABF7F8}" type="presParOf" srcId="{77AE95F5-BC8D-474D-A353-59F7AD9D9F77}" destId="{326224E5-4785-4614-AF76-068BF8AC50EB}" srcOrd="6" destOrd="0" presId="urn:microsoft.com/office/officeart/2005/8/layout/process1"/>
    <dgm:cxn modelId="{E87C1148-53FE-4422-A7A0-F624AA6A9417}" type="presParOf" srcId="{77AE95F5-BC8D-474D-A353-59F7AD9D9F77}" destId="{60702D94-68E4-43CA-961F-9DE2C1DE2FAB}" srcOrd="7" destOrd="0" presId="urn:microsoft.com/office/officeart/2005/8/layout/process1"/>
    <dgm:cxn modelId="{6EDA7E31-5A8B-4DC6-8044-B8967EBD1159}" type="presParOf" srcId="{60702D94-68E4-43CA-961F-9DE2C1DE2FAB}" destId="{03A9F319-0349-40E1-B6C2-E08C4B72FC75}" srcOrd="0" destOrd="0" presId="urn:microsoft.com/office/officeart/2005/8/layout/process1"/>
    <dgm:cxn modelId="{32878F51-8615-4FDC-87CC-C5C10B6BF595}" type="presParOf" srcId="{77AE95F5-BC8D-474D-A353-59F7AD9D9F77}" destId="{AE42D2D4-5F19-4E32-B69F-A6F4742A692F}" srcOrd="8" destOrd="0" presId="urn:microsoft.com/office/officeart/2005/8/layout/process1"/>
    <dgm:cxn modelId="{A4B23797-57B4-401F-A771-4CB736B21660}" type="presParOf" srcId="{77AE95F5-BC8D-474D-A353-59F7AD9D9F77}" destId="{87B29F94-2DD4-48C5-ACC0-37AC89916CB4}" srcOrd="9" destOrd="0" presId="urn:microsoft.com/office/officeart/2005/8/layout/process1"/>
    <dgm:cxn modelId="{A162F686-E826-4C3B-9872-8EEDA46CF39F}" type="presParOf" srcId="{87B29F94-2DD4-48C5-ACC0-37AC89916CB4}" destId="{971519C3-0985-4DE6-8E6A-52951D36844D}" srcOrd="0" destOrd="0" presId="urn:microsoft.com/office/officeart/2005/8/layout/process1"/>
    <dgm:cxn modelId="{8F8C639B-BA9D-43A0-87FC-ACB45886193F}" type="presParOf" srcId="{77AE95F5-BC8D-474D-A353-59F7AD9D9F77}" destId="{CCA97E7B-8407-4A0A-A336-ED6AA381E33C}" srcOrd="10" destOrd="0" presId="urn:microsoft.com/office/officeart/2005/8/layout/process1"/>
    <dgm:cxn modelId="{8D11004C-206D-4988-BDB3-069682281E9B}" type="presParOf" srcId="{77AE95F5-BC8D-474D-A353-59F7AD9D9F77}" destId="{B3FBBF28-AA60-420F-9840-75B77542CAC9}" srcOrd="11" destOrd="0" presId="urn:microsoft.com/office/officeart/2005/8/layout/process1"/>
    <dgm:cxn modelId="{37B1770B-0847-47F0-9829-948B4F3D858C}" type="presParOf" srcId="{B3FBBF28-AA60-420F-9840-75B77542CAC9}" destId="{DBAA453E-E67F-42EF-AF52-29CE1E54E3BA}" srcOrd="0" destOrd="0" presId="urn:microsoft.com/office/officeart/2005/8/layout/process1"/>
    <dgm:cxn modelId="{3AB72D2E-212A-4AFD-BAA5-8613C07458D4}" type="presParOf" srcId="{77AE95F5-BC8D-474D-A353-59F7AD9D9F77}" destId="{EC643FCC-A4C7-4AD2-AB99-694C5F1F77FD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9738C01-5C2D-4EC2-8C2F-F689B6FFF93E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DFD2EF26-2B25-47AD-8D3D-6810756480E1}">
      <dgm:prSet phldrT="[Texto]"/>
      <dgm:spPr/>
      <dgm:t>
        <a:bodyPr/>
        <a:lstStyle/>
        <a:p>
          <a:r>
            <a:rPr lang="en-GB" dirty="0"/>
            <a:t>Motivation</a:t>
          </a:r>
        </a:p>
      </dgm:t>
    </dgm:pt>
    <dgm:pt modelId="{CE9EEE2B-0ABE-4CCF-BBD9-F0D3AB0AE81D}" type="parTrans" cxnId="{FC0BF4D6-0B5F-406A-8C5C-1324CCE8CB2D}">
      <dgm:prSet/>
      <dgm:spPr/>
      <dgm:t>
        <a:bodyPr/>
        <a:lstStyle/>
        <a:p>
          <a:endParaRPr lang="en-GB"/>
        </a:p>
      </dgm:t>
    </dgm:pt>
    <dgm:pt modelId="{B82D01E5-9AA7-44C3-84D2-D718089EC74C}" type="sibTrans" cxnId="{FC0BF4D6-0B5F-406A-8C5C-1324CCE8CB2D}">
      <dgm:prSet/>
      <dgm:spPr/>
      <dgm:t>
        <a:bodyPr/>
        <a:lstStyle/>
        <a:p>
          <a:endParaRPr lang="en-GB"/>
        </a:p>
      </dgm:t>
    </dgm:pt>
    <dgm:pt modelId="{AF3539A8-ACE0-4180-BB97-F40DA1651D3F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GB" dirty="0"/>
            <a:t>Traditional solvers are slow - </a:t>
          </a:r>
          <a:r>
            <a:rPr lang="en-GB" b="1" dirty="0"/>
            <a:t>fast approximate</a:t>
          </a:r>
          <a:r>
            <a:rPr lang="en-GB" dirty="0"/>
            <a:t> solvers needed</a:t>
          </a:r>
        </a:p>
      </dgm:t>
    </dgm:pt>
    <dgm:pt modelId="{83B83F36-943E-4DCE-B5F3-15C3A2747A70}" type="parTrans" cxnId="{9C007D72-03C6-406B-AB4B-0EB7DE1E0149}">
      <dgm:prSet/>
      <dgm:spPr/>
      <dgm:t>
        <a:bodyPr/>
        <a:lstStyle/>
        <a:p>
          <a:endParaRPr lang="en-GB"/>
        </a:p>
      </dgm:t>
    </dgm:pt>
    <dgm:pt modelId="{203001E5-CEF0-4891-9073-8C31C0B937ED}" type="sibTrans" cxnId="{9C007D72-03C6-406B-AB4B-0EB7DE1E0149}">
      <dgm:prSet/>
      <dgm:spPr/>
      <dgm:t>
        <a:bodyPr/>
        <a:lstStyle/>
        <a:p>
          <a:endParaRPr lang="en-GB"/>
        </a:p>
      </dgm:t>
    </dgm:pt>
    <dgm:pt modelId="{C8C2DEC5-C56A-4E80-BA4E-D35E6A0F5D88}">
      <dgm:prSet phldrT="[Texto]"/>
      <dgm:spPr/>
      <dgm:t>
        <a:bodyPr/>
        <a:lstStyle/>
        <a:p>
          <a:r>
            <a:rPr lang="en-GB" dirty="0"/>
            <a:t>Method</a:t>
          </a:r>
        </a:p>
      </dgm:t>
    </dgm:pt>
    <dgm:pt modelId="{8A3E93C5-85FE-42C2-AF38-32B44694EB8F}" type="parTrans" cxnId="{C0A55CD0-47F8-4A72-B4F4-0F848536EDEF}">
      <dgm:prSet/>
      <dgm:spPr/>
      <dgm:t>
        <a:bodyPr/>
        <a:lstStyle/>
        <a:p>
          <a:endParaRPr lang="en-GB"/>
        </a:p>
      </dgm:t>
    </dgm:pt>
    <dgm:pt modelId="{63537AA9-6000-4954-8320-1BDB7B3B9B5C}" type="sibTrans" cxnId="{C0A55CD0-47F8-4A72-B4F4-0F848536EDEF}">
      <dgm:prSet/>
      <dgm:spPr/>
      <dgm:t>
        <a:bodyPr/>
        <a:lstStyle/>
        <a:p>
          <a:endParaRPr lang="en-GB"/>
        </a:p>
      </dgm:t>
    </dgm:pt>
    <dgm:pt modelId="{C3A7A109-942D-4BE5-8442-C311EDE009D6}">
      <dgm:prSet phldrT="[Texto]"/>
      <dgm:spPr/>
      <dgm:t>
        <a:bodyPr/>
        <a:lstStyle/>
        <a:p>
          <a:r>
            <a:rPr lang="en-GB" dirty="0"/>
            <a:t>Experiments</a:t>
          </a:r>
        </a:p>
      </dgm:t>
    </dgm:pt>
    <dgm:pt modelId="{2E37E5B1-74B1-4CFC-8E90-E339FD9C85C8}" type="parTrans" cxnId="{1FAD5201-4EC1-4BD2-9C31-CB10A83FC095}">
      <dgm:prSet/>
      <dgm:spPr/>
      <dgm:t>
        <a:bodyPr/>
        <a:lstStyle/>
        <a:p>
          <a:endParaRPr lang="en-GB"/>
        </a:p>
      </dgm:t>
    </dgm:pt>
    <dgm:pt modelId="{9A054BF5-6989-4065-BD91-40A9B67981A1}" type="sibTrans" cxnId="{1FAD5201-4EC1-4BD2-9C31-CB10A83FC095}">
      <dgm:prSet/>
      <dgm:spPr/>
      <dgm:t>
        <a:bodyPr/>
        <a:lstStyle/>
        <a:p>
          <a:endParaRPr lang="en-GB"/>
        </a:p>
      </dgm:t>
    </dgm:pt>
    <dgm:pt modelId="{2020EC7B-6320-43FD-8E25-61ECBB0A0339}">
      <dgm:prSet phldrT="[Texto]" phldr="1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GB"/>
        </a:p>
      </dgm:t>
    </dgm:pt>
    <dgm:pt modelId="{46144BF3-6AD3-48E6-8222-C54FC4D370BD}" type="parTrans" cxnId="{7F5E447D-A33C-4502-99CE-DFEFA299E196}">
      <dgm:prSet/>
      <dgm:spPr/>
      <dgm:t>
        <a:bodyPr/>
        <a:lstStyle/>
        <a:p>
          <a:endParaRPr lang="en-GB"/>
        </a:p>
      </dgm:t>
    </dgm:pt>
    <dgm:pt modelId="{D016EA39-FB84-4F64-B1F6-03CF8EC992D7}" type="sibTrans" cxnId="{7F5E447D-A33C-4502-99CE-DFEFA299E196}">
      <dgm:prSet/>
      <dgm:spPr/>
      <dgm:t>
        <a:bodyPr/>
        <a:lstStyle/>
        <a:p>
          <a:endParaRPr lang="en-GB"/>
        </a:p>
      </dgm:t>
    </dgm:pt>
    <dgm:pt modelId="{8766D1AB-7DAE-4EE6-910E-A5B0E47B3DED}">
      <dgm:prSet phldrT="[Texto]" phldr="1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GB" dirty="0"/>
        </a:p>
      </dgm:t>
    </dgm:pt>
    <dgm:pt modelId="{655DFEED-1E05-4B37-9AC6-2FD6D630CCCB}" type="parTrans" cxnId="{1B1A3845-F2C9-4F73-A6D5-463163411A7C}">
      <dgm:prSet/>
      <dgm:spPr/>
      <dgm:t>
        <a:bodyPr/>
        <a:lstStyle/>
        <a:p>
          <a:endParaRPr lang="en-GB"/>
        </a:p>
      </dgm:t>
    </dgm:pt>
    <dgm:pt modelId="{F85D716D-72EF-43A4-B07A-1F229ADD8659}" type="sibTrans" cxnId="{1B1A3845-F2C9-4F73-A6D5-463163411A7C}">
      <dgm:prSet/>
      <dgm:spPr/>
      <dgm:t>
        <a:bodyPr/>
        <a:lstStyle/>
        <a:p>
          <a:endParaRPr lang="en-GB"/>
        </a:p>
      </dgm:t>
    </dgm:pt>
    <dgm:pt modelId="{E591E73E-C159-4BD5-8DF2-D5185DA47FA0}">
      <dgm:prSet phldrT="[Texto]"/>
      <dgm:spPr/>
      <dgm:t>
        <a:bodyPr/>
        <a:lstStyle/>
        <a:p>
          <a:r>
            <a:rPr lang="en-GB" dirty="0"/>
            <a:t>Application </a:t>
          </a:r>
        </a:p>
      </dgm:t>
    </dgm:pt>
    <dgm:pt modelId="{4600C17B-E704-4A2B-88C8-16E7002A8D86}" type="parTrans" cxnId="{2EF5EBE5-54E3-4F13-97A4-D2A655DC384D}">
      <dgm:prSet/>
      <dgm:spPr/>
      <dgm:t>
        <a:bodyPr/>
        <a:lstStyle/>
        <a:p>
          <a:endParaRPr lang="en-GB"/>
        </a:p>
      </dgm:t>
    </dgm:pt>
    <dgm:pt modelId="{3982ED4A-E3BB-4F49-BC02-92D5F91DF9C8}" type="sibTrans" cxnId="{2EF5EBE5-54E3-4F13-97A4-D2A655DC384D}">
      <dgm:prSet/>
      <dgm:spPr/>
      <dgm:t>
        <a:bodyPr/>
        <a:lstStyle/>
        <a:p>
          <a:endParaRPr lang="en-GB"/>
        </a:p>
      </dgm:t>
    </dgm:pt>
    <dgm:pt modelId="{2904C202-65AD-49BD-BC7C-4AE30059B8F2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GB" dirty="0"/>
        </a:p>
      </dgm:t>
    </dgm:pt>
    <dgm:pt modelId="{704E7D91-4145-4E8A-8690-4B015B29AEC5}" type="parTrans" cxnId="{B39052AB-5C65-47F1-9FB8-6E70E9370E2A}">
      <dgm:prSet/>
      <dgm:spPr/>
      <dgm:t>
        <a:bodyPr/>
        <a:lstStyle/>
        <a:p>
          <a:endParaRPr lang="en-GB"/>
        </a:p>
      </dgm:t>
    </dgm:pt>
    <dgm:pt modelId="{A5F44306-C65B-4FD2-9D1E-782F32C25ED4}" type="sibTrans" cxnId="{B39052AB-5C65-47F1-9FB8-6E70E9370E2A}">
      <dgm:prSet/>
      <dgm:spPr/>
      <dgm:t>
        <a:bodyPr/>
        <a:lstStyle/>
        <a:p>
          <a:endParaRPr lang="en-GB"/>
        </a:p>
      </dgm:t>
    </dgm:pt>
    <dgm:pt modelId="{F35661B6-8D05-4854-BC44-46B534D1F01A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GB" dirty="0"/>
        </a:p>
      </dgm:t>
    </dgm:pt>
    <dgm:pt modelId="{2633AEA8-48CC-4D37-A96C-8DBC517D4808}" type="parTrans" cxnId="{FFE61937-371C-41BC-882A-A1C7B6B3F613}">
      <dgm:prSet/>
      <dgm:spPr/>
      <dgm:t>
        <a:bodyPr/>
        <a:lstStyle/>
        <a:p>
          <a:endParaRPr lang="en-GB"/>
        </a:p>
      </dgm:t>
    </dgm:pt>
    <dgm:pt modelId="{473EE6B7-1B26-4476-9C87-6C5ED224EFED}" type="sibTrans" cxnId="{FFE61937-371C-41BC-882A-A1C7B6B3F613}">
      <dgm:prSet/>
      <dgm:spPr/>
      <dgm:t>
        <a:bodyPr/>
        <a:lstStyle/>
        <a:p>
          <a:endParaRPr lang="en-GB"/>
        </a:p>
      </dgm:t>
    </dgm:pt>
    <dgm:pt modelId="{3AA31899-50DB-4E46-94B3-53ED1AA57BAC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GB" dirty="0"/>
            <a:t>Economic Dispatch</a:t>
          </a:r>
        </a:p>
      </dgm:t>
    </dgm:pt>
    <dgm:pt modelId="{9E57DC85-0144-49A1-9523-7F5246206A66}" type="parTrans" cxnId="{43C7D6CD-2695-4569-96A6-703CE874DB77}">
      <dgm:prSet/>
      <dgm:spPr/>
    </dgm:pt>
    <dgm:pt modelId="{B357DBAE-08E0-4E0E-817F-515E0028CB43}" type="sibTrans" cxnId="{43C7D6CD-2695-4569-96A6-703CE874DB77}">
      <dgm:prSet/>
      <dgm:spPr/>
    </dgm:pt>
    <dgm:pt modelId="{780E2289-D9B0-4278-9911-4E8D4546310E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GB" dirty="0"/>
            <a:t>Expansion planning problem with continuous variables</a:t>
          </a:r>
        </a:p>
      </dgm:t>
    </dgm:pt>
    <dgm:pt modelId="{ECA8FD94-E812-4B2B-BA7C-2D02EA9B1D28}" type="parTrans" cxnId="{D24F638C-688B-4BDD-99AD-CCE2796D2523}">
      <dgm:prSet/>
      <dgm:spPr/>
    </dgm:pt>
    <dgm:pt modelId="{6BAE011E-2417-4679-8941-002D9EF4D907}" type="sibTrans" cxnId="{D24F638C-688B-4BDD-99AD-CCE2796D2523}">
      <dgm:prSet/>
      <dgm:spPr/>
    </dgm:pt>
    <dgm:pt modelId="{7DEDC090-DA9C-4871-944F-7F9FDF718A3D}" type="pres">
      <dgm:prSet presAssocID="{A9738C01-5C2D-4EC2-8C2F-F689B6FFF93E}" presName="Name0" presStyleCnt="0">
        <dgm:presLayoutVars>
          <dgm:dir/>
          <dgm:animLvl val="lvl"/>
          <dgm:resizeHandles val="exact"/>
        </dgm:presLayoutVars>
      </dgm:prSet>
      <dgm:spPr/>
    </dgm:pt>
    <dgm:pt modelId="{D3949332-44DA-4BBB-BE63-2D33B6A38E7E}" type="pres">
      <dgm:prSet presAssocID="{DFD2EF26-2B25-47AD-8D3D-6810756480E1}" presName="composite" presStyleCnt="0"/>
      <dgm:spPr/>
    </dgm:pt>
    <dgm:pt modelId="{54EDE87D-D03A-4E63-982C-47B943695513}" type="pres">
      <dgm:prSet presAssocID="{DFD2EF26-2B25-47AD-8D3D-6810756480E1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4ACCD78D-7975-41DA-8642-4206E451B334}" type="pres">
      <dgm:prSet presAssocID="{DFD2EF26-2B25-47AD-8D3D-6810756480E1}" presName="desTx" presStyleLbl="alignAccFollowNode1" presStyleIdx="0" presStyleCnt="4">
        <dgm:presLayoutVars>
          <dgm:bulletEnabled val="1"/>
        </dgm:presLayoutVars>
      </dgm:prSet>
      <dgm:spPr/>
    </dgm:pt>
    <dgm:pt modelId="{1012D0B7-989E-4A2B-9B12-5CB319D63DB7}" type="pres">
      <dgm:prSet presAssocID="{B82D01E5-9AA7-44C3-84D2-D718089EC74C}" presName="space" presStyleCnt="0"/>
      <dgm:spPr/>
    </dgm:pt>
    <dgm:pt modelId="{A39776D2-C15A-4BB1-853F-C8D79F81384B}" type="pres">
      <dgm:prSet presAssocID="{C8C2DEC5-C56A-4E80-BA4E-D35E6A0F5D88}" presName="composite" presStyleCnt="0"/>
      <dgm:spPr/>
    </dgm:pt>
    <dgm:pt modelId="{E0E1F6EE-1FB9-481C-9BDA-4C0834F6A01E}" type="pres">
      <dgm:prSet presAssocID="{C8C2DEC5-C56A-4E80-BA4E-D35E6A0F5D88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A72FC68B-2F98-483E-BD27-003A76F32BA6}" type="pres">
      <dgm:prSet presAssocID="{C8C2DEC5-C56A-4E80-BA4E-D35E6A0F5D88}" presName="desTx" presStyleLbl="alignAccFollowNode1" presStyleIdx="1" presStyleCnt="4">
        <dgm:presLayoutVars>
          <dgm:bulletEnabled val="1"/>
        </dgm:presLayoutVars>
      </dgm:prSet>
      <dgm:spPr/>
    </dgm:pt>
    <dgm:pt modelId="{D207FDA4-CEAB-4B39-ACB8-5F786D1EEF49}" type="pres">
      <dgm:prSet presAssocID="{63537AA9-6000-4954-8320-1BDB7B3B9B5C}" presName="space" presStyleCnt="0"/>
      <dgm:spPr/>
    </dgm:pt>
    <dgm:pt modelId="{A783476C-82B1-4374-B63F-F2751BF8182C}" type="pres">
      <dgm:prSet presAssocID="{C3A7A109-942D-4BE5-8442-C311EDE009D6}" presName="composite" presStyleCnt="0"/>
      <dgm:spPr/>
    </dgm:pt>
    <dgm:pt modelId="{CB8D430E-38CB-448C-B37A-1FABFDE02CF7}" type="pres">
      <dgm:prSet presAssocID="{C3A7A109-942D-4BE5-8442-C311EDE009D6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1E33F985-0B02-4324-BFF8-F0149DFD87AE}" type="pres">
      <dgm:prSet presAssocID="{C3A7A109-942D-4BE5-8442-C311EDE009D6}" presName="desTx" presStyleLbl="alignAccFollowNode1" presStyleIdx="2" presStyleCnt="4" custLinFactNeighborX="-764">
        <dgm:presLayoutVars>
          <dgm:bulletEnabled val="1"/>
        </dgm:presLayoutVars>
      </dgm:prSet>
      <dgm:spPr/>
    </dgm:pt>
    <dgm:pt modelId="{DB45AB15-CB65-4E0A-BF9B-A9BE93D0AC6B}" type="pres">
      <dgm:prSet presAssocID="{9A054BF5-6989-4065-BD91-40A9B67981A1}" presName="space" presStyleCnt="0"/>
      <dgm:spPr/>
    </dgm:pt>
    <dgm:pt modelId="{C3903EE3-F1E7-494E-B351-F22F1BF7D7A4}" type="pres">
      <dgm:prSet presAssocID="{E591E73E-C159-4BD5-8DF2-D5185DA47FA0}" presName="composite" presStyleCnt="0"/>
      <dgm:spPr/>
    </dgm:pt>
    <dgm:pt modelId="{7725F951-B2E3-45C6-8AB0-CF394196FD8B}" type="pres">
      <dgm:prSet presAssocID="{E591E73E-C159-4BD5-8DF2-D5185DA47FA0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DDFD08D9-2940-4B5D-840E-31C7D40C6912}" type="pres">
      <dgm:prSet presAssocID="{E591E73E-C159-4BD5-8DF2-D5185DA47FA0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1FAD5201-4EC1-4BD2-9C31-CB10A83FC095}" srcId="{A9738C01-5C2D-4EC2-8C2F-F689B6FFF93E}" destId="{C3A7A109-942D-4BE5-8442-C311EDE009D6}" srcOrd="2" destOrd="0" parTransId="{2E37E5B1-74B1-4CFC-8E90-E339FD9C85C8}" sibTransId="{9A054BF5-6989-4065-BD91-40A9B67981A1}"/>
    <dgm:cxn modelId="{636D7B12-DD48-4305-BE4E-1DE86A5CF235}" type="presOf" srcId="{3AA31899-50DB-4E46-94B3-53ED1AA57BAC}" destId="{DDFD08D9-2940-4B5D-840E-31C7D40C6912}" srcOrd="0" destOrd="0" presId="urn:microsoft.com/office/officeart/2005/8/layout/hList1"/>
    <dgm:cxn modelId="{DF58DE1F-77A0-44E8-AA74-4670B83EC329}" type="presOf" srcId="{C8C2DEC5-C56A-4E80-BA4E-D35E6A0F5D88}" destId="{E0E1F6EE-1FB9-481C-9BDA-4C0834F6A01E}" srcOrd="0" destOrd="0" presId="urn:microsoft.com/office/officeart/2005/8/layout/hList1"/>
    <dgm:cxn modelId="{E1539130-4213-4EDB-8A17-36359E016A6E}" type="presOf" srcId="{2020EC7B-6320-43FD-8E25-61ECBB0A0339}" destId="{1E33F985-0B02-4324-BFF8-F0149DFD87AE}" srcOrd="0" destOrd="0" presId="urn:microsoft.com/office/officeart/2005/8/layout/hList1"/>
    <dgm:cxn modelId="{FFE61937-371C-41BC-882A-A1C7B6B3F613}" srcId="{C8C2DEC5-C56A-4E80-BA4E-D35E6A0F5D88}" destId="{F35661B6-8D05-4854-BC44-46B534D1F01A}" srcOrd="0" destOrd="0" parTransId="{2633AEA8-48CC-4D37-A96C-8DBC517D4808}" sibTransId="{473EE6B7-1B26-4476-9C87-6C5ED224EFED}"/>
    <dgm:cxn modelId="{9E89B041-8D20-48E4-BBC3-AFFABA8CAD16}" type="presOf" srcId="{780E2289-D9B0-4278-9911-4E8D4546310E}" destId="{DDFD08D9-2940-4B5D-840E-31C7D40C6912}" srcOrd="0" destOrd="1" presId="urn:microsoft.com/office/officeart/2005/8/layout/hList1"/>
    <dgm:cxn modelId="{1B1A3845-F2C9-4F73-A6D5-463163411A7C}" srcId="{C3A7A109-942D-4BE5-8442-C311EDE009D6}" destId="{8766D1AB-7DAE-4EE6-910E-A5B0E47B3DED}" srcOrd="1" destOrd="0" parTransId="{655DFEED-1E05-4B37-9AC6-2FD6D630CCCB}" sibTransId="{F85D716D-72EF-43A4-B07A-1F229ADD8659}"/>
    <dgm:cxn modelId="{04B08B48-A2EF-455B-989F-70CB47D6466B}" type="presOf" srcId="{8766D1AB-7DAE-4EE6-910E-A5B0E47B3DED}" destId="{1E33F985-0B02-4324-BFF8-F0149DFD87AE}" srcOrd="0" destOrd="1" presId="urn:microsoft.com/office/officeart/2005/8/layout/hList1"/>
    <dgm:cxn modelId="{92E8B74B-EEC1-4EAD-90B3-105EB3C97AFF}" type="presOf" srcId="{C3A7A109-942D-4BE5-8442-C311EDE009D6}" destId="{CB8D430E-38CB-448C-B37A-1FABFDE02CF7}" srcOrd="0" destOrd="0" presId="urn:microsoft.com/office/officeart/2005/8/layout/hList1"/>
    <dgm:cxn modelId="{75C7716E-4EFF-4EF6-B2B2-AD661461CC08}" type="presOf" srcId="{AF3539A8-ACE0-4180-BB97-F40DA1651D3F}" destId="{4ACCD78D-7975-41DA-8642-4206E451B334}" srcOrd="0" destOrd="0" presId="urn:microsoft.com/office/officeart/2005/8/layout/hList1"/>
    <dgm:cxn modelId="{0974294F-0ADA-4474-9CA7-D9E0E5F83CC8}" type="presOf" srcId="{DFD2EF26-2B25-47AD-8D3D-6810756480E1}" destId="{54EDE87D-D03A-4E63-982C-47B943695513}" srcOrd="0" destOrd="0" presId="urn:microsoft.com/office/officeart/2005/8/layout/hList1"/>
    <dgm:cxn modelId="{9C007D72-03C6-406B-AB4B-0EB7DE1E0149}" srcId="{DFD2EF26-2B25-47AD-8D3D-6810756480E1}" destId="{AF3539A8-ACE0-4180-BB97-F40DA1651D3F}" srcOrd="0" destOrd="0" parTransId="{83B83F36-943E-4DCE-B5F3-15C3A2747A70}" sibTransId="{203001E5-CEF0-4891-9073-8C31C0B937ED}"/>
    <dgm:cxn modelId="{7F5E447D-A33C-4502-99CE-DFEFA299E196}" srcId="{C3A7A109-942D-4BE5-8442-C311EDE009D6}" destId="{2020EC7B-6320-43FD-8E25-61ECBB0A0339}" srcOrd="0" destOrd="0" parTransId="{46144BF3-6AD3-48E6-8222-C54FC4D370BD}" sibTransId="{D016EA39-FB84-4F64-B1F6-03CF8EC992D7}"/>
    <dgm:cxn modelId="{608BAB88-AD8D-4DB7-A794-A2A2AEAB7E13}" type="presOf" srcId="{E591E73E-C159-4BD5-8DF2-D5185DA47FA0}" destId="{7725F951-B2E3-45C6-8AB0-CF394196FD8B}" srcOrd="0" destOrd="0" presId="urn:microsoft.com/office/officeart/2005/8/layout/hList1"/>
    <dgm:cxn modelId="{D24F638C-688B-4BDD-99AD-CCE2796D2523}" srcId="{E591E73E-C159-4BD5-8DF2-D5185DA47FA0}" destId="{780E2289-D9B0-4278-9911-4E8D4546310E}" srcOrd="1" destOrd="0" parTransId="{ECA8FD94-E812-4B2B-BA7C-2D02EA9B1D28}" sibTransId="{6BAE011E-2417-4679-8941-002D9EF4D907}"/>
    <dgm:cxn modelId="{B39052AB-5C65-47F1-9FB8-6E70E9370E2A}" srcId="{DFD2EF26-2B25-47AD-8D3D-6810756480E1}" destId="{2904C202-65AD-49BD-BC7C-4AE30059B8F2}" srcOrd="1" destOrd="0" parTransId="{704E7D91-4145-4E8A-8690-4B015B29AEC5}" sibTransId="{A5F44306-C65B-4FD2-9D1E-782F32C25ED4}"/>
    <dgm:cxn modelId="{F81ACFBB-6D63-4DF1-97B6-D140EB7C8D38}" type="presOf" srcId="{F35661B6-8D05-4854-BC44-46B534D1F01A}" destId="{A72FC68B-2F98-483E-BD27-003A76F32BA6}" srcOrd="0" destOrd="0" presId="urn:microsoft.com/office/officeart/2005/8/layout/hList1"/>
    <dgm:cxn modelId="{43C7D6CD-2695-4569-96A6-703CE874DB77}" srcId="{E591E73E-C159-4BD5-8DF2-D5185DA47FA0}" destId="{3AA31899-50DB-4E46-94B3-53ED1AA57BAC}" srcOrd="0" destOrd="0" parTransId="{9E57DC85-0144-49A1-9523-7F5246206A66}" sibTransId="{B357DBAE-08E0-4E0E-817F-515E0028CB43}"/>
    <dgm:cxn modelId="{C0A55CD0-47F8-4A72-B4F4-0F848536EDEF}" srcId="{A9738C01-5C2D-4EC2-8C2F-F689B6FFF93E}" destId="{C8C2DEC5-C56A-4E80-BA4E-D35E6A0F5D88}" srcOrd="1" destOrd="0" parTransId="{8A3E93C5-85FE-42C2-AF38-32B44694EB8F}" sibTransId="{63537AA9-6000-4954-8320-1BDB7B3B9B5C}"/>
    <dgm:cxn modelId="{FC0BF4D6-0B5F-406A-8C5C-1324CCE8CB2D}" srcId="{A9738C01-5C2D-4EC2-8C2F-F689B6FFF93E}" destId="{DFD2EF26-2B25-47AD-8D3D-6810756480E1}" srcOrd="0" destOrd="0" parTransId="{CE9EEE2B-0ABE-4CCF-BBD9-F0D3AB0AE81D}" sibTransId="{B82D01E5-9AA7-44C3-84D2-D718089EC74C}"/>
    <dgm:cxn modelId="{060339D7-7B8B-4EF1-B385-3C867FE2CE17}" type="presOf" srcId="{A9738C01-5C2D-4EC2-8C2F-F689B6FFF93E}" destId="{7DEDC090-DA9C-4871-944F-7F9FDF718A3D}" srcOrd="0" destOrd="0" presId="urn:microsoft.com/office/officeart/2005/8/layout/hList1"/>
    <dgm:cxn modelId="{936576D8-CAAE-4E4C-B255-1FD2BC55BEB3}" type="presOf" srcId="{2904C202-65AD-49BD-BC7C-4AE30059B8F2}" destId="{4ACCD78D-7975-41DA-8642-4206E451B334}" srcOrd="0" destOrd="1" presId="urn:microsoft.com/office/officeart/2005/8/layout/hList1"/>
    <dgm:cxn modelId="{2EF5EBE5-54E3-4F13-97A4-D2A655DC384D}" srcId="{A9738C01-5C2D-4EC2-8C2F-F689B6FFF93E}" destId="{E591E73E-C159-4BD5-8DF2-D5185DA47FA0}" srcOrd="3" destOrd="0" parTransId="{4600C17B-E704-4A2B-88C8-16E7002A8D86}" sibTransId="{3982ED4A-E3BB-4F49-BC02-92D5F91DF9C8}"/>
    <dgm:cxn modelId="{493E0F9E-944B-4B14-B8E1-5374A34A11DC}" type="presParOf" srcId="{7DEDC090-DA9C-4871-944F-7F9FDF718A3D}" destId="{D3949332-44DA-4BBB-BE63-2D33B6A38E7E}" srcOrd="0" destOrd="0" presId="urn:microsoft.com/office/officeart/2005/8/layout/hList1"/>
    <dgm:cxn modelId="{7E786ACF-62D6-4246-9D13-202B3917C3B2}" type="presParOf" srcId="{D3949332-44DA-4BBB-BE63-2D33B6A38E7E}" destId="{54EDE87D-D03A-4E63-982C-47B943695513}" srcOrd="0" destOrd="0" presId="urn:microsoft.com/office/officeart/2005/8/layout/hList1"/>
    <dgm:cxn modelId="{D56A40C9-95A7-4FE6-A8C7-95DEF73C399C}" type="presParOf" srcId="{D3949332-44DA-4BBB-BE63-2D33B6A38E7E}" destId="{4ACCD78D-7975-41DA-8642-4206E451B334}" srcOrd="1" destOrd="0" presId="urn:microsoft.com/office/officeart/2005/8/layout/hList1"/>
    <dgm:cxn modelId="{7B99F4F7-C826-4249-9C97-34A0CBCDFB0F}" type="presParOf" srcId="{7DEDC090-DA9C-4871-944F-7F9FDF718A3D}" destId="{1012D0B7-989E-4A2B-9B12-5CB319D63DB7}" srcOrd="1" destOrd="0" presId="urn:microsoft.com/office/officeart/2005/8/layout/hList1"/>
    <dgm:cxn modelId="{D1735908-2625-4F6B-99DE-EFB652898BF8}" type="presParOf" srcId="{7DEDC090-DA9C-4871-944F-7F9FDF718A3D}" destId="{A39776D2-C15A-4BB1-853F-C8D79F81384B}" srcOrd="2" destOrd="0" presId="urn:microsoft.com/office/officeart/2005/8/layout/hList1"/>
    <dgm:cxn modelId="{57F0666B-4D9C-4C01-A717-183653D708AC}" type="presParOf" srcId="{A39776D2-C15A-4BB1-853F-C8D79F81384B}" destId="{E0E1F6EE-1FB9-481C-9BDA-4C0834F6A01E}" srcOrd="0" destOrd="0" presId="urn:microsoft.com/office/officeart/2005/8/layout/hList1"/>
    <dgm:cxn modelId="{EDC60630-35E4-48E4-96C7-F02571975F39}" type="presParOf" srcId="{A39776D2-C15A-4BB1-853F-C8D79F81384B}" destId="{A72FC68B-2F98-483E-BD27-003A76F32BA6}" srcOrd="1" destOrd="0" presId="urn:microsoft.com/office/officeart/2005/8/layout/hList1"/>
    <dgm:cxn modelId="{D8A74BB3-7113-42F4-BDE1-0C92DF5E4882}" type="presParOf" srcId="{7DEDC090-DA9C-4871-944F-7F9FDF718A3D}" destId="{D207FDA4-CEAB-4B39-ACB8-5F786D1EEF49}" srcOrd="3" destOrd="0" presId="urn:microsoft.com/office/officeart/2005/8/layout/hList1"/>
    <dgm:cxn modelId="{93CBF013-1A35-4547-8080-F974AC6AE216}" type="presParOf" srcId="{7DEDC090-DA9C-4871-944F-7F9FDF718A3D}" destId="{A783476C-82B1-4374-B63F-F2751BF8182C}" srcOrd="4" destOrd="0" presId="urn:microsoft.com/office/officeart/2005/8/layout/hList1"/>
    <dgm:cxn modelId="{B0C1FCA4-4CDE-472E-B3AE-61AF2B12A58E}" type="presParOf" srcId="{A783476C-82B1-4374-B63F-F2751BF8182C}" destId="{CB8D430E-38CB-448C-B37A-1FABFDE02CF7}" srcOrd="0" destOrd="0" presId="urn:microsoft.com/office/officeart/2005/8/layout/hList1"/>
    <dgm:cxn modelId="{D790117B-49C2-4D6D-8555-2A0D77867590}" type="presParOf" srcId="{A783476C-82B1-4374-B63F-F2751BF8182C}" destId="{1E33F985-0B02-4324-BFF8-F0149DFD87AE}" srcOrd="1" destOrd="0" presId="urn:microsoft.com/office/officeart/2005/8/layout/hList1"/>
    <dgm:cxn modelId="{140EC9DE-7218-48B8-958A-4197D551C83E}" type="presParOf" srcId="{7DEDC090-DA9C-4871-944F-7F9FDF718A3D}" destId="{DB45AB15-CB65-4E0A-BF9B-A9BE93D0AC6B}" srcOrd="5" destOrd="0" presId="urn:microsoft.com/office/officeart/2005/8/layout/hList1"/>
    <dgm:cxn modelId="{268CDD33-6044-421D-85A2-2DCFBE7757AC}" type="presParOf" srcId="{7DEDC090-DA9C-4871-944F-7F9FDF718A3D}" destId="{C3903EE3-F1E7-494E-B351-F22F1BF7D7A4}" srcOrd="6" destOrd="0" presId="urn:microsoft.com/office/officeart/2005/8/layout/hList1"/>
    <dgm:cxn modelId="{B131AC22-2915-4091-BBDC-A143A894826E}" type="presParOf" srcId="{C3903EE3-F1E7-494E-B351-F22F1BF7D7A4}" destId="{7725F951-B2E3-45C6-8AB0-CF394196FD8B}" srcOrd="0" destOrd="0" presId="urn:microsoft.com/office/officeart/2005/8/layout/hList1"/>
    <dgm:cxn modelId="{0BCC419A-224B-4BD8-8153-8164F3930ED3}" type="presParOf" srcId="{C3903EE3-F1E7-494E-B351-F22F1BF7D7A4}" destId="{DDFD08D9-2940-4B5D-840E-31C7D40C691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FAC73-D244-42E0-9F3D-E87C6C2A3393}">
      <dsp:nvSpPr>
        <dsp:cNvPr id="0" name=""/>
        <dsp:cNvSpPr/>
      </dsp:nvSpPr>
      <dsp:spPr>
        <a:xfrm>
          <a:off x="4240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Relaxed ESOM</a:t>
          </a:r>
        </a:p>
      </dsp:txBody>
      <dsp:txXfrm>
        <a:off x="27343" y="747226"/>
        <a:ext cx="1268442" cy="742583"/>
      </dsp:txXfrm>
    </dsp:sp>
    <dsp:sp modelId="{D76762E3-92CB-49D1-93ED-41DBEA77AD34}">
      <dsp:nvSpPr>
        <dsp:cNvPr id="0" name=""/>
        <dsp:cNvSpPr/>
      </dsp:nvSpPr>
      <dsp:spPr>
        <a:xfrm>
          <a:off x="1450354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450354" y="1020708"/>
        <a:ext cx="195094" cy="195620"/>
      </dsp:txXfrm>
    </dsp:sp>
    <dsp:sp modelId="{326224E5-4785-4614-AF76-068BF8AC50EB}">
      <dsp:nvSpPr>
        <dsp:cNvPr id="0" name=""/>
        <dsp:cNvSpPr/>
      </dsp:nvSpPr>
      <dsp:spPr>
        <a:xfrm>
          <a:off x="1844748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Extract features</a:t>
          </a:r>
        </a:p>
      </dsp:txBody>
      <dsp:txXfrm>
        <a:off x="1867851" y="747226"/>
        <a:ext cx="1268442" cy="742583"/>
      </dsp:txXfrm>
    </dsp:sp>
    <dsp:sp modelId="{60702D94-68E4-43CA-961F-9DE2C1DE2FAB}">
      <dsp:nvSpPr>
        <dsp:cNvPr id="0" name=""/>
        <dsp:cNvSpPr/>
      </dsp:nvSpPr>
      <dsp:spPr>
        <a:xfrm>
          <a:off x="3290861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290861" y="1020708"/>
        <a:ext cx="195094" cy="195620"/>
      </dsp:txXfrm>
    </dsp:sp>
    <dsp:sp modelId="{AE42D2D4-5F19-4E32-B69F-A6F4742A692F}">
      <dsp:nvSpPr>
        <dsp:cNvPr id="0" name=""/>
        <dsp:cNvSpPr/>
      </dsp:nvSpPr>
      <dsp:spPr>
        <a:xfrm>
          <a:off x="3685256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Clustering Method</a:t>
          </a:r>
        </a:p>
      </dsp:txBody>
      <dsp:txXfrm>
        <a:off x="3708359" y="747226"/>
        <a:ext cx="1268442" cy="742583"/>
      </dsp:txXfrm>
    </dsp:sp>
    <dsp:sp modelId="{87B29F94-2DD4-48C5-ACC0-37AC89916CB4}">
      <dsp:nvSpPr>
        <dsp:cNvPr id="0" name=""/>
        <dsp:cNvSpPr/>
      </dsp:nvSpPr>
      <dsp:spPr>
        <a:xfrm>
          <a:off x="5131369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131369" y="1020708"/>
        <a:ext cx="195094" cy="195620"/>
      </dsp:txXfrm>
    </dsp:sp>
    <dsp:sp modelId="{CCA97E7B-8407-4A0A-A336-ED6AA381E33C}">
      <dsp:nvSpPr>
        <dsp:cNvPr id="0" name=""/>
        <dsp:cNvSpPr/>
      </dsp:nvSpPr>
      <dsp:spPr>
        <a:xfrm>
          <a:off x="5525764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Representative hours, days or system states</a:t>
          </a:r>
        </a:p>
      </dsp:txBody>
      <dsp:txXfrm>
        <a:off x="5548867" y="747226"/>
        <a:ext cx="1268442" cy="742583"/>
      </dsp:txXfrm>
    </dsp:sp>
    <dsp:sp modelId="{B3FBBF28-AA60-420F-9840-75B77542CAC9}">
      <dsp:nvSpPr>
        <dsp:cNvPr id="0" name=""/>
        <dsp:cNvSpPr/>
      </dsp:nvSpPr>
      <dsp:spPr>
        <a:xfrm>
          <a:off x="6971877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971877" y="1020708"/>
        <a:ext cx="195094" cy="195620"/>
      </dsp:txXfrm>
    </dsp:sp>
    <dsp:sp modelId="{EC643FCC-A4C7-4AD2-AB99-694C5F1F77FD}">
      <dsp:nvSpPr>
        <dsp:cNvPr id="0" name=""/>
        <dsp:cNvSpPr/>
      </dsp:nvSpPr>
      <dsp:spPr>
        <a:xfrm>
          <a:off x="7366271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ESOM</a:t>
          </a:r>
        </a:p>
      </dsp:txBody>
      <dsp:txXfrm>
        <a:off x="7389374" y="747226"/>
        <a:ext cx="1268442" cy="7425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FAC73-D244-42E0-9F3D-E87C6C2A3393}">
      <dsp:nvSpPr>
        <dsp:cNvPr id="0" name=""/>
        <dsp:cNvSpPr/>
      </dsp:nvSpPr>
      <dsp:spPr>
        <a:xfrm>
          <a:off x="4240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Relaxed ESOM</a:t>
          </a:r>
        </a:p>
      </dsp:txBody>
      <dsp:txXfrm>
        <a:off x="27343" y="1009184"/>
        <a:ext cx="1268442" cy="742583"/>
      </dsp:txXfrm>
    </dsp:sp>
    <dsp:sp modelId="{D76762E3-92CB-49D1-93ED-41DBEA77AD34}">
      <dsp:nvSpPr>
        <dsp:cNvPr id="0" name=""/>
        <dsp:cNvSpPr/>
      </dsp:nvSpPr>
      <dsp:spPr>
        <a:xfrm>
          <a:off x="1450354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450354" y="1282666"/>
        <a:ext cx="195094" cy="195620"/>
      </dsp:txXfrm>
    </dsp:sp>
    <dsp:sp modelId="{326224E5-4785-4614-AF76-068BF8AC50EB}">
      <dsp:nvSpPr>
        <dsp:cNvPr id="0" name=""/>
        <dsp:cNvSpPr/>
      </dsp:nvSpPr>
      <dsp:spPr>
        <a:xfrm>
          <a:off x="1844748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Extract features</a:t>
          </a:r>
        </a:p>
      </dsp:txBody>
      <dsp:txXfrm>
        <a:off x="1867851" y="1009184"/>
        <a:ext cx="1268442" cy="742583"/>
      </dsp:txXfrm>
    </dsp:sp>
    <dsp:sp modelId="{60702D94-68E4-43CA-961F-9DE2C1DE2FAB}">
      <dsp:nvSpPr>
        <dsp:cNvPr id="0" name=""/>
        <dsp:cNvSpPr/>
      </dsp:nvSpPr>
      <dsp:spPr>
        <a:xfrm>
          <a:off x="3290861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290861" y="1282666"/>
        <a:ext cx="195094" cy="195620"/>
      </dsp:txXfrm>
    </dsp:sp>
    <dsp:sp modelId="{AE42D2D4-5F19-4E32-B69F-A6F4742A692F}">
      <dsp:nvSpPr>
        <dsp:cNvPr id="0" name=""/>
        <dsp:cNvSpPr/>
      </dsp:nvSpPr>
      <dsp:spPr>
        <a:xfrm>
          <a:off x="3685256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Clustering Method</a:t>
          </a:r>
        </a:p>
      </dsp:txBody>
      <dsp:txXfrm>
        <a:off x="3708359" y="1009184"/>
        <a:ext cx="1268442" cy="742583"/>
      </dsp:txXfrm>
    </dsp:sp>
    <dsp:sp modelId="{87B29F94-2DD4-48C5-ACC0-37AC89916CB4}">
      <dsp:nvSpPr>
        <dsp:cNvPr id="0" name=""/>
        <dsp:cNvSpPr/>
      </dsp:nvSpPr>
      <dsp:spPr>
        <a:xfrm>
          <a:off x="5131369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131369" y="1282666"/>
        <a:ext cx="195094" cy="195620"/>
      </dsp:txXfrm>
    </dsp:sp>
    <dsp:sp modelId="{CCA97E7B-8407-4A0A-A336-ED6AA381E33C}">
      <dsp:nvSpPr>
        <dsp:cNvPr id="0" name=""/>
        <dsp:cNvSpPr/>
      </dsp:nvSpPr>
      <dsp:spPr>
        <a:xfrm>
          <a:off x="5525764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Representative hours, days or system states</a:t>
          </a:r>
        </a:p>
      </dsp:txBody>
      <dsp:txXfrm>
        <a:off x="5548867" y="1009184"/>
        <a:ext cx="1268442" cy="742583"/>
      </dsp:txXfrm>
    </dsp:sp>
    <dsp:sp modelId="{B3FBBF28-AA60-420F-9840-75B77542CAC9}">
      <dsp:nvSpPr>
        <dsp:cNvPr id="0" name=""/>
        <dsp:cNvSpPr/>
      </dsp:nvSpPr>
      <dsp:spPr>
        <a:xfrm>
          <a:off x="6971877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971877" y="1282666"/>
        <a:ext cx="195094" cy="195620"/>
      </dsp:txXfrm>
    </dsp:sp>
    <dsp:sp modelId="{EC643FCC-A4C7-4AD2-AB99-694C5F1F77FD}">
      <dsp:nvSpPr>
        <dsp:cNvPr id="0" name=""/>
        <dsp:cNvSpPr/>
      </dsp:nvSpPr>
      <dsp:spPr>
        <a:xfrm>
          <a:off x="7366271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ESOM</a:t>
          </a:r>
        </a:p>
      </dsp:txBody>
      <dsp:txXfrm>
        <a:off x="7389374" y="1009184"/>
        <a:ext cx="1268442" cy="7425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C01FA6-BE42-429A-AA32-A5C12F16BCFD}">
      <dsp:nvSpPr>
        <dsp:cNvPr id="0" name=""/>
        <dsp:cNvSpPr/>
      </dsp:nvSpPr>
      <dsp:spPr>
        <a:xfrm>
          <a:off x="0" y="0"/>
          <a:ext cx="934408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4EA418-11A2-4C58-88E9-2E16F9BBC4F7}">
      <dsp:nvSpPr>
        <dsp:cNvPr id="0" name=""/>
        <dsp:cNvSpPr/>
      </dsp:nvSpPr>
      <dsp:spPr>
        <a:xfrm>
          <a:off x="0" y="0"/>
          <a:ext cx="1868817" cy="143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Ingredients</a:t>
          </a:r>
        </a:p>
      </dsp:txBody>
      <dsp:txXfrm>
        <a:off x="0" y="0"/>
        <a:ext cx="1868817" cy="1439346"/>
      </dsp:txXfrm>
    </dsp:sp>
    <dsp:sp modelId="{563C8494-B1F6-437C-B6E1-24D6125B44CA}">
      <dsp:nvSpPr>
        <dsp:cNvPr id="0" name=""/>
        <dsp:cNvSpPr/>
      </dsp:nvSpPr>
      <dsp:spPr>
        <a:xfrm>
          <a:off x="2008978" y="22489"/>
          <a:ext cx="7335108" cy="449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Training database</a:t>
          </a:r>
        </a:p>
      </dsp:txBody>
      <dsp:txXfrm>
        <a:off x="2008978" y="22489"/>
        <a:ext cx="7335108" cy="449795"/>
      </dsp:txXfrm>
    </dsp:sp>
    <dsp:sp modelId="{586B570E-0CEA-4EBA-966F-1FC8A5B174CC}">
      <dsp:nvSpPr>
        <dsp:cNvPr id="0" name=""/>
        <dsp:cNvSpPr/>
      </dsp:nvSpPr>
      <dsp:spPr>
        <a:xfrm>
          <a:off x="1868817" y="472285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17F0DC-AE98-4463-87A3-591D312DB67A}">
      <dsp:nvSpPr>
        <dsp:cNvPr id="0" name=""/>
        <dsp:cNvSpPr/>
      </dsp:nvSpPr>
      <dsp:spPr>
        <a:xfrm>
          <a:off x="2008978" y="494775"/>
          <a:ext cx="7335108" cy="449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Training algorithm</a:t>
          </a:r>
        </a:p>
      </dsp:txBody>
      <dsp:txXfrm>
        <a:off x="2008978" y="494775"/>
        <a:ext cx="7335108" cy="449795"/>
      </dsp:txXfrm>
    </dsp:sp>
    <dsp:sp modelId="{8F794436-6BE4-4319-A0D5-AEBBE420D702}">
      <dsp:nvSpPr>
        <dsp:cNvPr id="0" name=""/>
        <dsp:cNvSpPr/>
      </dsp:nvSpPr>
      <dsp:spPr>
        <a:xfrm>
          <a:off x="1868817" y="944570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6FCF8C-96C0-44D0-882E-47B8F2A4A332}">
      <dsp:nvSpPr>
        <dsp:cNvPr id="0" name=""/>
        <dsp:cNvSpPr/>
      </dsp:nvSpPr>
      <dsp:spPr>
        <a:xfrm>
          <a:off x="2008978" y="967060"/>
          <a:ext cx="7335108" cy="449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Test database</a:t>
          </a:r>
        </a:p>
      </dsp:txBody>
      <dsp:txXfrm>
        <a:off x="2008978" y="967060"/>
        <a:ext cx="7335108" cy="449795"/>
      </dsp:txXfrm>
    </dsp:sp>
    <dsp:sp modelId="{0F053210-E79B-492A-9700-EB6F03A8AB89}">
      <dsp:nvSpPr>
        <dsp:cNvPr id="0" name=""/>
        <dsp:cNvSpPr/>
      </dsp:nvSpPr>
      <dsp:spPr>
        <a:xfrm>
          <a:off x="1868817" y="1416856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2CA8C2-7D87-4157-BE0A-0AE02E322866}">
      <dsp:nvSpPr>
        <dsp:cNvPr id="0" name=""/>
        <dsp:cNvSpPr/>
      </dsp:nvSpPr>
      <dsp:spPr>
        <a:xfrm>
          <a:off x="0" y="1439345"/>
          <a:ext cx="934408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9E8375-4900-480B-A4A9-D13C5CAF84BE}">
      <dsp:nvSpPr>
        <dsp:cNvPr id="0" name=""/>
        <dsp:cNvSpPr/>
      </dsp:nvSpPr>
      <dsp:spPr>
        <a:xfrm>
          <a:off x="0" y="1439346"/>
          <a:ext cx="1868817" cy="143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Process</a:t>
          </a:r>
        </a:p>
      </dsp:txBody>
      <dsp:txXfrm>
        <a:off x="0" y="1439346"/>
        <a:ext cx="1868817" cy="1439346"/>
      </dsp:txXfrm>
    </dsp:sp>
    <dsp:sp modelId="{BEF0FDF8-6EEF-4D66-AE3D-06D182298D34}">
      <dsp:nvSpPr>
        <dsp:cNvPr id="0" name=""/>
        <dsp:cNvSpPr/>
      </dsp:nvSpPr>
      <dsp:spPr>
        <a:xfrm>
          <a:off x="2008978" y="1452910"/>
          <a:ext cx="7335108" cy="271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Data collection</a:t>
          </a:r>
        </a:p>
      </dsp:txBody>
      <dsp:txXfrm>
        <a:off x="2008978" y="1452910"/>
        <a:ext cx="7335108" cy="271282"/>
      </dsp:txXfrm>
    </dsp:sp>
    <dsp:sp modelId="{70BCC326-1F62-4514-B244-FC8E0A7E8A72}">
      <dsp:nvSpPr>
        <dsp:cNvPr id="0" name=""/>
        <dsp:cNvSpPr/>
      </dsp:nvSpPr>
      <dsp:spPr>
        <a:xfrm>
          <a:off x="1868817" y="1724193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B19EAC-59BC-4F1C-9B7C-E761DA546C28}">
      <dsp:nvSpPr>
        <dsp:cNvPr id="0" name=""/>
        <dsp:cNvSpPr/>
      </dsp:nvSpPr>
      <dsp:spPr>
        <a:xfrm>
          <a:off x="2008978" y="1737757"/>
          <a:ext cx="7335108" cy="271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Data pre-processing</a:t>
          </a:r>
        </a:p>
      </dsp:txBody>
      <dsp:txXfrm>
        <a:off x="2008978" y="1737757"/>
        <a:ext cx="7335108" cy="271282"/>
      </dsp:txXfrm>
    </dsp:sp>
    <dsp:sp modelId="{7D7D144C-3D49-4A9D-A857-4AB918B61533}">
      <dsp:nvSpPr>
        <dsp:cNvPr id="0" name=""/>
        <dsp:cNvSpPr/>
      </dsp:nvSpPr>
      <dsp:spPr>
        <a:xfrm>
          <a:off x="1868817" y="2009040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FA0CAC-6B64-4C0C-AB11-700B9EFCEEB0}">
      <dsp:nvSpPr>
        <dsp:cNvPr id="0" name=""/>
        <dsp:cNvSpPr/>
      </dsp:nvSpPr>
      <dsp:spPr>
        <a:xfrm>
          <a:off x="2008978" y="2022604"/>
          <a:ext cx="7335108" cy="271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Model training</a:t>
          </a:r>
        </a:p>
      </dsp:txBody>
      <dsp:txXfrm>
        <a:off x="2008978" y="2022604"/>
        <a:ext cx="7335108" cy="271282"/>
      </dsp:txXfrm>
    </dsp:sp>
    <dsp:sp modelId="{E6D274C2-E2A7-4272-A76C-A34C1D9E1F76}">
      <dsp:nvSpPr>
        <dsp:cNvPr id="0" name=""/>
        <dsp:cNvSpPr/>
      </dsp:nvSpPr>
      <dsp:spPr>
        <a:xfrm>
          <a:off x="1868817" y="2293887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8419F7-2D20-4A8C-8EF1-8F49A8E0D7A5}">
      <dsp:nvSpPr>
        <dsp:cNvPr id="0" name=""/>
        <dsp:cNvSpPr/>
      </dsp:nvSpPr>
      <dsp:spPr>
        <a:xfrm>
          <a:off x="2008978" y="2307451"/>
          <a:ext cx="7335108" cy="271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Model testing</a:t>
          </a:r>
        </a:p>
      </dsp:txBody>
      <dsp:txXfrm>
        <a:off x="2008978" y="2307451"/>
        <a:ext cx="7335108" cy="271282"/>
      </dsp:txXfrm>
    </dsp:sp>
    <dsp:sp modelId="{FC9D3192-093A-4F43-9A7C-8E237BF0ED51}">
      <dsp:nvSpPr>
        <dsp:cNvPr id="0" name=""/>
        <dsp:cNvSpPr/>
      </dsp:nvSpPr>
      <dsp:spPr>
        <a:xfrm>
          <a:off x="1868817" y="2578734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E04611-2C35-46B5-B26B-08E0C17DF7CE}">
      <dsp:nvSpPr>
        <dsp:cNvPr id="0" name=""/>
        <dsp:cNvSpPr/>
      </dsp:nvSpPr>
      <dsp:spPr>
        <a:xfrm>
          <a:off x="2008978" y="2592298"/>
          <a:ext cx="7335108" cy="271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Model deployment</a:t>
          </a:r>
        </a:p>
      </dsp:txBody>
      <dsp:txXfrm>
        <a:off x="2008978" y="2592298"/>
        <a:ext cx="7335108" cy="271282"/>
      </dsp:txXfrm>
    </dsp:sp>
    <dsp:sp modelId="{08800937-6B73-4BC6-A078-0118B36593D3}">
      <dsp:nvSpPr>
        <dsp:cNvPr id="0" name=""/>
        <dsp:cNvSpPr/>
      </dsp:nvSpPr>
      <dsp:spPr>
        <a:xfrm>
          <a:off x="1868817" y="2863581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19B59B-C6CE-46F6-81A5-D357D4DD1E0A}">
      <dsp:nvSpPr>
        <dsp:cNvPr id="0" name=""/>
        <dsp:cNvSpPr/>
      </dsp:nvSpPr>
      <dsp:spPr>
        <a:xfrm>
          <a:off x="0" y="2878691"/>
          <a:ext cx="934408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F8A777-BEA2-4863-B04F-9E95D7D82633}">
      <dsp:nvSpPr>
        <dsp:cNvPr id="0" name=""/>
        <dsp:cNvSpPr/>
      </dsp:nvSpPr>
      <dsp:spPr>
        <a:xfrm>
          <a:off x="0" y="2878692"/>
          <a:ext cx="1868817" cy="143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Requirements</a:t>
          </a:r>
        </a:p>
      </dsp:txBody>
      <dsp:txXfrm>
        <a:off x="0" y="2878692"/>
        <a:ext cx="1868817" cy="1439346"/>
      </dsp:txXfrm>
    </dsp:sp>
    <dsp:sp modelId="{D36393CD-9C23-4C0C-BB33-AA2F7C577209}">
      <dsp:nvSpPr>
        <dsp:cNvPr id="0" name=""/>
        <dsp:cNvSpPr/>
      </dsp:nvSpPr>
      <dsp:spPr>
        <a:xfrm>
          <a:off x="2008978" y="2901181"/>
          <a:ext cx="7335108" cy="449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The trained model should be able to solve the OPF problem in </a:t>
          </a:r>
          <a:r>
            <a:rPr lang="en-GB" sz="1000" b="1" kern="1200" dirty="0"/>
            <a:t>less than 1 second</a:t>
          </a:r>
          <a:r>
            <a:rPr lang="en-GB" sz="1000" kern="1200" dirty="0"/>
            <a:t>.</a:t>
          </a:r>
        </a:p>
      </dsp:txBody>
      <dsp:txXfrm>
        <a:off x="2008978" y="2901181"/>
        <a:ext cx="7335108" cy="449795"/>
      </dsp:txXfrm>
    </dsp:sp>
    <dsp:sp modelId="{E0A4E857-B3BA-4756-8F33-A15DA1D5FEB7}">
      <dsp:nvSpPr>
        <dsp:cNvPr id="0" name=""/>
        <dsp:cNvSpPr/>
      </dsp:nvSpPr>
      <dsp:spPr>
        <a:xfrm>
          <a:off x="1868817" y="3350977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C1448C-C15F-4FDE-9B90-E5D6EA4F0E3A}">
      <dsp:nvSpPr>
        <dsp:cNvPr id="0" name=""/>
        <dsp:cNvSpPr/>
      </dsp:nvSpPr>
      <dsp:spPr>
        <a:xfrm>
          <a:off x="2008978" y="3373467"/>
          <a:ext cx="7335108" cy="449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The model must not violate any of the constraints of the problem.</a:t>
          </a:r>
        </a:p>
      </dsp:txBody>
      <dsp:txXfrm>
        <a:off x="2008978" y="3373467"/>
        <a:ext cx="7335108" cy="449795"/>
      </dsp:txXfrm>
    </dsp:sp>
    <dsp:sp modelId="{CA5F3FAA-8ED7-432F-9B81-FA85CFED8B8C}">
      <dsp:nvSpPr>
        <dsp:cNvPr id="0" name=""/>
        <dsp:cNvSpPr/>
      </dsp:nvSpPr>
      <dsp:spPr>
        <a:xfrm>
          <a:off x="1868817" y="3823262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745AD9-BF4C-43F9-8998-253B1129BFFF}">
      <dsp:nvSpPr>
        <dsp:cNvPr id="0" name=""/>
        <dsp:cNvSpPr/>
      </dsp:nvSpPr>
      <dsp:spPr>
        <a:xfrm>
          <a:off x="2008978" y="3845752"/>
          <a:ext cx="7335108" cy="449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The increase in the total objective cost function from the traditional lengthy OPF solvers must not exceed 5%.</a:t>
          </a:r>
        </a:p>
      </dsp:txBody>
      <dsp:txXfrm>
        <a:off x="2008978" y="3845752"/>
        <a:ext cx="7335108" cy="449795"/>
      </dsp:txXfrm>
    </dsp:sp>
    <dsp:sp modelId="{60C174B6-5446-4131-A385-47718983AF1E}">
      <dsp:nvSpPr>
        <dsp:cNvPr id="0" name=""/>
        <dsp:cNvSpPr/>
      </dsp:nvSpPr>
      <dsp:spPr>
        <a:xfrm>
          <a:off x="1868817" y="4295548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C91CE1-F42B-4F70-B742-9FD5235973A0}">
      <dsp:nvSpPr>
        <dsp:cNvPr id="0" name=""/>
        <dsp:cNvSpPr/>
      </dsp:nvSpPr>
      <dsp:spPr>
        <a:xfrm>
          <a:off x="0" y="4318037"/>
          <a:ext cx="934408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A7BD65-FDD1-4173-8534-5880650CC2A9}">
      <dsp:nvSpPr>
        <dsp:cNvPr id="0" name=""/>
        <dsp:cNvSpPr/>
      </dsp:nvSpPr>
      <dsp:spPr>
        <a:xfrm>
          <a:off x="0" y="4318038"/>
          <a:ext cx="1868817" cy="143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Performance Metrics</a:t>
          </a:r>
          <a:endParaRPr lang="en-GB" sz="2000" kern="1200" dirty="0"/>
        </a:p>
      </dsp:txBody>
      <dsp:txXfrm>
        <a:off x="0" y="4318038"/>
        <a:ext cx="1868817" cy="1439346"/>
      </dsp:txXfrm>
    </dsp:sp>
    <dsp:sp modelId="{41E0CF97-E3F2-4DA4-AB52-2B37490AE497}">
      <dsp:nvSpPr>
        <dsp:cNvPr id="0" name=""/>
        <dsp:cNvSpPr/>
      </dsp:nvSpPr>
      <dsp:spPr>
        <a:xfrm>
          <a:off x="2008978" y="4329370"/>
          <a:ext cx="7335108" cy="226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/>
            <a:t>A: Mean squared error</a:t>
          </a:r>
        </a:p>
      </dsp:txBody>
      <dsp:txXfrm>
        <a:off x="2008978" y="4329370"/>
        <a:ext cx="7335108" cy="226654"/>
      </dsp:txXfrm>
    </dsp:sp>
    <dsp:sp modelId="{92E4EA27-FB71-4BF0-A7E7-70DD57CDF86B}">
      <dsp:nvSpPr>
        <dsp:cNvPr id="0" name=""/>
        <dsp:cNvSpPr/>
      </dsp:nvSpPr>
      <dsp:spPr>
        <a:xfrm>
          <a:off x="1868817" y="4556025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8CA761-5B71-4FCC-A9C7-4D7DCDC12AE4}">
      <dsp:nvSpPr>
        <dsp:cNvPr id="0" name=""/>
        <dsp:cNvSpPr/>
      </dsp:nvSpPr>
      <dsp:spPr>
        <a:xfrm>
          <a:off x="2008978" y="4567358"/>
          <a:ext cx="7335108" cy="226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B: True positive rate (TP/(TP+FN))</a:t>
          </a:r>
        </a:p>
      </dsp:txBody>
      <dsp:txXfrm>
        <a:off x="2008978" y="4567358"/>
        <a:ext cx="7335108" cy="226654"/>
      </dsp:txXfrm>
    </dsp:sp>
    <dsp:sp modelId="{D6956E43-932A-4E0B-B5E7-2BA741C22627}">
      <dsp:nvSpPr>
        <dsp:cNvPr id="0" name=""/>
        <dsp:cNvSpPr/>
      </dsp:nvSpPr>
      <dsp:spPr>
        <a:xfrm>
          <a:off x="1868817" y="4794013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E4815F-514B-471D-8DE2-C4ECA3C51B4D}">
      <dsp:nvSpPr>
        <dsp:cNvPr id="0" name=""/>
        <dsp:cNvSpPr/>
      </dsp:nvSpPr>
      <dsp:spPr>
        <a:xfrm>
          <a:off x="2008978" y="4805345"/>
          <a:ext cx="7335108" cy="226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C: True negative rate (TN/(TN+FP))</a:t>
          </a:r>
        </a:p>
      </dsp:txBody>
      <dsp:txXfrm>
        <a:off x="2008978" y="4805345"/>
        <a:ext cx="7335108" cy="226654"/>
      </dsp:txXfrm>
    </dsp:sp>
    <dsp:sp modelId="{F3379E6F-FB4F-4062-BE56-4C17A8CE17B8}">
      <dsp:nvSpPr>
        <dsp:cNvPr id="0" name=""/>
        <dsp:cNvSpPr/>
      </dsp:nvSpPr>
      <dsp:spPr>
        <a:xfrm>
          <a:off x="1868817" y="5032000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2B3F8E-91CB-4566-8D98-EB8773B34105}">
      <dsp:nvSpPr>
        <dsp:cNvPr id="0" name=""/>
        <dsp:cNvSpPr/>
      </dsp:nvSpPr>
      <dsp:spPr>
        <a:xfrm>
          <a:off x="2008978" y="5043333"/>
          <a:ext cx="7335108" cy="226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D: Positive predictive value (TP/(TP+FP))</a:t>
          </a:r>
        </a:p>
      </dsp:txBody>
      <dsp:txXfrm>
        <a:off x="2008978" y="5043333"/>
        <a:ext cx="7335108" cy="226654"/>
      </dsp:txXfrm>
    </dsp:sp>
    <dsp:sp modelId="{5B00F688-9043-4EAC-B7F1-B2E0872EBF83}">
      <dsp:nvSpPr>
        <dsp:cNvPr id="0" name=""/>
        <dsp:cNvSpPr/>
      </dsp:nvSpPr>
      <dsp:spPr>
        <a:xfrm>
          <a:off x="1868817" y="5269988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99221-48AE-4701-9B1E-4AC60E76B471}">
      <dsp:nvSpPr>
        <dsp:cNvPr id="0" name=""/>
        <dsp:cNvSpPr/>
      </dsp:nvSpPr>
      <dsp:spPr>
        <a:xfrm>
          <a:off x="2008978" y="5281321"/>
          <a:ext cx="7335108" cy="226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/>
            <a:t>E: Harmonic mean of Precision and Recall (B*D/(B+D)) </a:t>
          </a:r>
        </a:p>
      </dsp:txBody>
      <dsp:txXfrm>
        <a:off x="2008978" y="5281321"/>
        <a:ext cx="7335108" cy="226654"/>
      </dsp:txXfrm>
    </dsp:sp>
    <dsp:sp modelId="{AEFDE25F-B53F-43C8-ABE1-4F23577B3860}">
      <dsp:nvSpPr>
        <dsp:cNvPr id="0" name=""/>
        <dsp:cNvSpPr/>
      </dsp:nvSpPr>
      <dsp:spPr>
        <a:xfrm>
          <a:off x="1868817" y="5507975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53EC2-9289-4961-B310-48366FF34FF3}">
      <dsp:nvSpPr>
        <dsp:cNvPr id="0" name=""/>
        <dsp:cNvSpPr/>
      </dsp:nvSpPr>
      <dsp:spPr>
        <a:xfrm>
          <a:off x="2008978" y="5519308"/>
          <a:ext cx="7335108" cy="226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/>
            <a:t>F: MCC (Matthews correlation coefficient) (TP*TN-FP*FN)/((TP+FP)(TP+FN)(TN+FP)(TN+FN))^0.5</a:t>
          </a:r>
        </a:p>
      </dsp:txBody>
      <dsp:txXfrm>
        <a:off x="2008978" y="5519308"/>
        <a:ext cx="7335108" cy="226654"/>
      </dsp:txXfrm>
    </dsp:sp>
    <dsp:sp modelId="{9713472B-2926-4AAE-AAE0-A0883F2E9FC6}">
      <dsp:nvSpPr>
        <dsp:cNvPr id="0" name=""/>
        <dsp:cNvSpPr/>
      </dsp:nvSpPr>
      <dsp:spPr>
        <a:xfrm>
          <a:off x="1868817" y="5745963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FAC73-D244-42E0-9F3D-E87C6C2A3393}">
      <dsp:nvSpPr>
        <dsp:cNvPr id="0" name=""/>
        <dsp:cNvSpPr/>
      </dsp:nvSpPr>
      <dsp:spPr>
        <a:xfrm>
          <a:off x="4240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Relaxed ESOM</a:t>
          </a:r>
        </a:p>
      </dsp:txBody>
      <dsp:txXfrm>
        <a:off x="27343" y="747226"/>
        <a:ext cx="1268442" cy="742583"/>
      </dsp:txXfrm>
    </dsp:sp>
    <dsp:sp modelId="{D76762E3-92CB-49D1-93ED-41DBEA77AD34}">
      <dsp:nvSpPr>
        <dsp:cNvPr id="0" name=""/>
        <dsp:cNvSpPr/>
      </dsp:nvSpPr>
      <dsp:spPr>
        <a:xfrm>
          <a:off x="1450354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450354" y="1020708"/>
        <a:ext cx="195094" cy="195620"/>
      </dsp:txXfrm>
    </dsp:sp>
    <dsp:sp modelId="{326224E5-4785-4614-AF76-068BF8AC50EB}">
      <dsp:nvSpPr>
        <dsp:cNvPr id="0" name=""/>
        <dsp:cNvSpPr/>
      </dsp:nvSpPr>
      <dsp:spPr>
        <a:xfrm>
          <a:off x="1844748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Extract features</a:t>
          </a:r>
        </a:p>
      </dsp:txBody>
      <dsp:txXfrm>
        <a:off x="1867851" y="747226"/>
        <a:ext cx="1268442" cy="742583"/>
      </dsp:txXfrm>
    </dsp:sp>
    <dsp:sp modelId="{60702D94-68E4-43CA-961F-9DE2C1DE2FAB}">
      <dsp:nvSpPr>
        <dsp:cNvPr id="0" name=""/>
        <dsp:cNvSpPr/>
      </dsp:nvSpPr>
      <dsp:spPr>
        <a:xfrm>
          <a:off x="3290861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290861" y="1020708"/>
        <a:ext cx="195094" cy="195620"/>
      </dsp:txXfrm>
    </dsp:sp>
    <dsp:sp modelId="{AE42D2D4-5F19-4E32-B69F-A6F4742A692F}">
      <dsp:nvSpPr>
        <dsp:cNvPr id="0" name=""/>
        <dsp:cNvSpPr/>
      </dsp:nvSpPr>
      <dsp:spPr>
        <a:xfrm>
          <a:off x="3685256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Clustering Method</a:t>
          </a:r>
        </a:p>
      </dsp:txBody>
      <dsp:txXfrm>
        <a:off x="3708359" y="747226"/>
        <a:ext cx="1268442" cy="742583"/>
      </dsp:txXfrm>
    </dsp:sp>
    <dsp:sp modelId="{87B29F94-2DD4-48C5-ACC0-37AC89916CB4}">
      <dsp:nvSpPr>
        <dsp:cNvPr id="0" name=""/>
        <dsp:cNvSpPr/>
      </dsp:nvSpPr>
      <dsp:spPr>
        <a:xfrm>
          <a:off x="5131369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131369" y="1020708"/>
        <a:ext cx="195094" cy="195620"/>
      </dsp:txXfrm>
    </dsp:sp>
    <dsp:sp modelId="{CCA97E7B-8407-4A0A-A336-ED6AA381E33C}">
      <dsp:nvSpPr>
        <dsp:cNvPr id="0" name=""/>
        <dsp:cNvSpPr/>
      </dsp:nvSpPr>
      <dsp:spPr>
        <a:xfrm>
          <a:off x="5525764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Representative periods</a:t>
          </a:r>
        </a:p>
      </dsp:txBody>
      <dsp:txXfrm>
        <a:off x="5548867" y="747226"/>
        <a:ext cx="1268442" cy="742583"/>
      </dsp:txXfrm>
    </dsp:sp>
    <dsp:sp modelId="{B3FBBF28-AA60-420F-9840-75B77542CAC9}">
      <dsp:nvSpPr>
        <dsp:cNvPr id="0" name=""/>
        <dsp:cNvSpPr/>
      </dsp:nvSpPr>
      <dsp:spPr>
        <a:xfrm>
          <a:off x="6971877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971877" y="1020708"/>
        <a:ext cx="195094" cy="195620"/>
      </dsp:txXfrm>
    </dsp:sp>
    <dsp:sp modelId="{EC643FCC-A4C7-4AD2-AB99-694C5F1F77FD}">
      <dsp:nvSpPr>
        <dsp:cNvPr id="0" name=""/>
        <dsp:cNvSpPr/>
      </dsp:nvSpPr>
      <dsp:spPr>
        <a:xfrm>
          <a:off x="7366271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ESOM</a:t>
          </a:r>
        </a:p>
      </dsp:txBody>
      <dsp:txXfrm>
        <a:off x="7389374" y="747226"/>
        <a:ext cx="1268442" cy="7425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FAC73-D244-42E0-9F3D-E87C6C2A3393}">
      <dsp:nvSpPr>
        <dsp:cNvPr id="0" name=""/>
        <dsp:cNvSpPr/>
      </dsp:nvSpPr>
      <dsp:spPr>
        <a:xfrm>
          <a:off x="3204" y="754406"/>
          <a:ext cx="1213706" cy="72822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Input Data</a:t>
          </a:r>
        </a:p>
      </dsp:txBody>
      <dsp:txXfrm>
        <a:off x="24533" y="775735"/>
        <a:ext cx="1171048" cy="685565"/>
      </dsp:txXfrm>
    </dsp:sp>
    <dsp:sp modelId="{D76762E3-92CB-49D1-93ED-41DBEA77AD34}">
      <dsp:nvSpPr>
        <dsp:cNvPr id="0" name=""/>
        <dsp:cNvSpPr/>
      </dsp:nvSpPr>
      <dsp:spPr>
        <a:xfrm>
          <a:off x="1338282" y="968018"/>
          <a:ext cx="257305" cy="3009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1338282" y="1028218"/>
        <a:ext cx="180114" cy="180599"/>
      </dsp:txXfrm>
    </dsp:sp>
    <dsp:sp modelId="{733D1372-D1C4-4515-83FA-F00E0774F1FC}">
      <dsp:nvSpPr>
        <dsp:cNvPr id="0" name=""/>
        <dsp:cNvSpPr/>
      </dsp:nvSpPr>
      <dsp:spPr>
        <a:xfrm>
          <a:off x="1702394" y="754406"/>
          <a:ext cx="1213706" cy="72822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Relaxed ESOM</a:t>
          </a:r>
        </a:p>
      </dsp:txBody>
      <dsp:txXfrm>
        <a:off x="1723723" y="775735"/>
        <a:ext cx="1171048" cy="685565"/>
      </dsp:txXfrm>
    </dsp:sp>
    <dsp:sp modelId="{DB3D0432-B70C-435D-9E4D-37AB4748FF70}">
      <dsp:nvSpPr>
        <dsp:cNvPr id="0" name=""/>
        <dsp:cNvSpPr/>
      </dsp:nvSpPr>
      <dsp:spPr>
        <a:xfrm>
          <a:off x="3037471" y="968018"/>
          <a:ext cx="257305" cy="3009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>
        <a:off x="3037471" y="1028218"/>
        <a:ext cx="180114" cy="180599"/>
      </dsp:txXfrm>
    </dsp:sp>
    <dsp:sp modelId="{DA61E72D-0E6B-4888-A69F-2056843340EE}">
      <dsp:nvSpPr>
        <dsp:cNvPr id="0" name=""/>
        <dsp:cNvSpPr/>
      </dsp:nvSpPr>
      <dsp:spPr>
        <a:xfrm>
          <a:off x="3401583" y="754406"/>
          <a:ext cx="1213706" cy="72822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Features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(Benefits)</a:t>
          </a:r>
        </a:p>
      </dsp:txBody>
      <dsp:txXfrm>
        <a:off x="3422912" y="775735"/>
        <a:ext cx="1171048" cy="685565"/>
      </dsp:txXfrm>
    </dsp:sp>
    <dsp:sp modelId="{2D867A8C-BF3A-40B0-B688-7D96227B2DDA}">
      <dsp:nvSpPr>
        <dsp:cNvPr id="0" name=""/>
        <dsp:cNvSpPr/>
      </dsp:nvSpPr>
      <dsp:spPr>
        <a:xfrm>
          <a:off x="4736660" y="968018"/>
          <a:ext cx="257305" cy="3009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>
        <a:off x="4736660" y="1028218"/>
        <a:ext cx="180114" cy="180599"/>
      </dsp:txXfrm>
    </dsp:sp>
    <dsp:sp modelId="{326224E5-4785-4614-AF76-068BF8AC50EB}">
      <dsp:nvSpPr>
        <dsp:cNvPr id="0" name=""/>
        <dsp:cNvSpPr/>
      </dsp:nvSpPr>
      <dsp:spPr>
        <a:xfrm>
          <a:off x="5100772" y="754406"/>
          <a:ext cx="1213706" cy="72822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Extract features (Dimension reduction)</a:t>
          </a:r>
        </a:p>
      </dsp:txBody>
      <dsp:txXfrm>
        <a:off x="5122101" y="775735"/>
        <a:ext cx="1171048" cy="685565"/>
      </dsp:txXfrm>
    </dsp:sp>
    <dsp:sp modelId="{60702D94-68E4-43CA-961F-9DE2C1DE2FAB}">
      <dsp:nvSpPr>
        <dsp:cNvPr id="0" name=""/>
        <dsp:cNvSpPr/>
      </dsp:nvSpPr>
      <dsp:spPr>
        <a:xfrm>
          <a:off x="6435849" y="968018"/>
          <a:ext cx="257305" cy="3009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6435849" y="1028218"/>
        <a:ext cx="180114" cy="180599"/>
      </dsp:txXfrm>
    </dsp:sp>
    <dsp:sp modelId="{AE42D2D4-5F19-4E32-B69F-A6F4742A692F}">
      <dsp:nvSpPr>
        <dsp:cNvPr id="0" name=""/>
        <dsp:cNvSpPr/>
      </dsp:nvSpPr>
      <dsp:spPr>
        <a:xfrm>
          <a:off x="6799961" y="754406"/>
          <a:ext cx="1213706" cy="72822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Clustering Method</a:t>
          </a:r>
        </a:p>
      </dsp:txBody>
      <dsp:txXfrm>
        <a:off x="6821290" y="775735"/>
        <a:ext cx="1171048" cy="685565"/>
      </dsp:txXfrm>
    </dsp:sp>
    <dsp:sp modelId="{87B29F94-2DD4-48C5-ACC0-37AC89916CB4}">
      <dsp:nvSpPr>
        <dsp:cNvPr id="0" name=""/>
        <dsp:cNvSpPr/>
      </dsp:nvSpPr>
      <dsp:spPr>
        <a:xfrm>
          <a:off x="8135039" y="968018"/>
          <a:ext cx="257305" cy="3009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8135039" y="1028218"/>
        <a:ext cx="180114" cy="180599"/>
      </dsp:txXfrm>
    </dsp:sp>
    <dsp:sp modelId="{CCA97E7B-8407-4A0A-A336-ED6AA381E33C}">
      <dsp:nvSpPr>
        <dsp:cNvPr id="0" name=""/>
        <dsp:cNvSpPr/>
      </dsp:nvSpPr>
      <dsp:spPr>
        <a:xfrm>
          <a:off x="8499151" y="754406"/>
          <a:ext cx="1213706" cy="72822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Representative periods</a:t>
          </a:r>
        </a:p>
      </dsp:txBody>
      <dsp:txXfrm>
        <a:off x="8520480" y="775735"/>
        <a:ext cx="1171048" cy="685565"/>
      </dsp:txXfrm>
    </dsp:sp>
    <dsp:sp modelId="{B3FBBF28-AA60-420F-9840-75B77542CAC9}">
      <dsp:nvSpPr>
        <dsp:cNvPr id="0" name=""/>
        <dsp:cNvSpPr/>
      </dsp:nvSpPr>
      <dsp:spPr>
        <a:xfrm>
          <a:off x="9834228" y="968018"/>
          <a:ext cx="257305" cy="3009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9834228" y="1028218"/>
        <a:ext cx="180114" cy="180599"/>
      </dsp:txXfrm>
    </dsp:sp>
    <dsp:sp modelId="{EC643FCC-A4C7-4AD2-AB99-694C5F1F77FD}">
      <dsp:nvSpPr>
        <dsp:cNvPr id="0" name=""/>
        <dsp:cNvSpPr/>
      </dsp:nvSpPr>
      <dsp:spPr>
        <a:xfrm>
          <a:off x="10198340" y="754406"/>
          <a:ext cx="1213706" cy="72822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ESOM</a:t>
          </a:r>
        </a:p>
      </dsp:txBody>
      <dsp:txXfrm>
        <a:off x="10219669" y="775735"/>
        <a:ext cx="1171048" cy="68556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EDE87D-D03A-4E63-982C-47B943695513}">
      <dsp:nvSpPr>
        <dsp:cNvPr id="0" name=""/>
        <dsp:cNvSpPr/>
      </dsp:nvSpPr>
      <dsp:spPr>
        <a:xfrm>
          <a:off x="4283" y="458117"/>
          <a:ext cx="2575524" cy="720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Motivation</a:t>
          </a:r>
        </a:p>
      </dsp:txBody>
      <dsp:txXfrm>
        <a:off x="4283" y="458117"/>
        <a:ext cx="2575524" cy="720000"/>
      </dsp:txXfrm>
    </dsp:sp>
    <dsp:sp modelId="{4ACCD78D-7975-41DA-8642-4206E451B334}">
      <dsp:nvSpPr>
        <dsp:cNvPr id="0" name=""/>
        <dsp:cNvSpPr/>
      </dsp:nvSpPr>
      <dsp:spPr>
        <a:xfrm>
          <a:off x="4283" y="1178117"/>
          <a:ext cx="2575524" cy="288225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Traditional solvers are slow - </a:t>
          </a:r>
          <a:r>
            <a:rPr lang="en-GB" sz="2500" b="1" kern="1200" dirty="0"/>
            <a:t>fast approximate</a:t>
          </a:r>
          <a:r>
            <a:rPr lang="en-GB" sz="2500" kern="1200" dirty="0"/>
            <a:t> solvers needed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 dirty="0"/>
        </a:p>
      </dsp:txBody>
      <dsp:txXfrm>
        <a:off x="4283" y="1178117"/>
        <a:ext cx="2575524" cy="2882250"/>
      </dsp:txXfrm>
    </dsp:sp>
    <dsp:sp modelId="{E0E1F6EE-1FB9-481C-9BDA-4C0834F6A01E}">
      <dsp:nvSpPr>
        <dsp:cNvPr id="0" name=""/>
        <dsp:cNvSpPr/>
      </dsp:nvSpPr>
      <dsp:spPr>
        <a:xfrm>
          <a:off x="2940381" y="458117"/>
          <a:ext cx="2575524" cy="720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Method</a:t>
          </a:r>
        </a:p>
      </dsp:txBody>
      <dsp:txXfrm>
        <a:off x="2940381" y="458117"/>
        <a:ext cx="2575524" cy="720000"/>
      </dsp:txXfrm>
    </dsp:sp>
    <dsp:sp modelId="{A72FC68B-2F98-483E-BD27-003A76F32BA6}">
      <dsp:nvSpPr>
        <dsp:cNvPr id="0" name=""/>
        <dsp:cNvSpPr/>
      </dsp:nvSpPr>
      <dsp:spPr>
        <a:xfrm>
          <a:off x="2940381" y="1178117"/>
          <a:ext cx="2575524" cy="288225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 dirty="0"/>
        </a:p>
      </dsp:txBody>
      <dsp:txXfrm>
        <a:off x="2940381" y="1178117"/>
        <a:ext cx="2575524" cy="2882250"/>
      </dsp:txXfrm>
    </dsp:sp>
    <dsp:sp modelId="{CB8D430E-38CB-448C-B37A-1FABFDE02CF7}">
      <dsp:nvSpPr>
        <dsp:cNvPr id="0" name=""/>
        <dsp:cNvSpPr/>
      </dsp:nvSpPr>
      <dsp:spPr>
        <a:xfrm>
          <a:off x="5876479" y="458117"/>
          <a:ext cx="2575524" cy="720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Experiments</a:t>
          </a:r>
        </a:p>
      </dsp:txBody>
      <dsp:txXfrm>
        <a:off x="5876479" y="458117"/>
        <a:ext cx="2575524" cy="720000"/>
      </dsp:txXfrm>
    </dsp:sp>
    <dsp:sp modelId="{1E33F985-0B02-4324-BFF8-F0149DFD87AE}">
      <dsp:nvSpPr>
        <dsp:cNvPr id="0" name=""/>
        <dsp:cNvSpPr/>
      </dsp:nvSpPr>
      <dsp:spPr>
        <a:xfrm>
          <a:off x="5856802" y="1178117"/>
          <a:ext cx="2575524" cy="288225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 dirty="0"/>
        </a:p>
      </dsp:txBody>
      <dsp:txXfrm>
        <a:off x="5856802" y="1178117"/>
        <a:ext cx="2575524" cy="2882250"/>
      </dsp:txXfrm>
    </dsp:sp>
    <dsp:sp modelId="{7725F951-B2E3-45C6-8AB0-CF394196FD8B}">
      <dsp:nvSpPr>
        <dsp:cNvPr id="0" name=""/>
        <dsp:cNvSpPr/>
      </dsp:nvSpPr>
      <dsp:spPr>
        <a:xfrm>
          <a:off x="8812577" y="458117"/>
          <a:ext cx="2575524" cy="7200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Application </a:t>
          </a:r>
        </a:p>
      </dsp:txBody>
      <dsp:txXfrm>
        <a:off x="8812577" y="458117"/>
        <a:ext cx="2575524" cy="720000"/>
      </dsp:txXfrm>
    </dsp:sp>
    <dsp:sp modelId="{DDFD08D9-2940-4B5D-840E-31C7D40C6912}">
      <dsp:nvSpPr>
        <dsp:cNvPr id="0" name=""/>
        <dsp:cNvSpPr/>
      </dsp:nvSpPr>
      <dsp:spPr>
        <a:xfrm>
          <a:off x="8812577" y="1178117"/>
          <a:ext cx="2575524" cy="288225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Economic Dispatch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Expansion planning problem with continuous variables</a:t>
          </a:r>
        </a:p>
      </dsp:txBody>
      <dsp:txXfrm>
        <a:off x="8812577" y="1178117"/>
        <a:ext cx="2575524" cy="2882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5D16A-311D-4224-9C20-0F0294DEACB9}" type="datetimeFigureOut">
              <a:rPr lang="es-ES" smtClean="0"/>
              <a:t>18/05/2023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9BF0B-4D03-4199-9B67-787B1E171A8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1953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477288-93B6-4884-A437-6A3E4FD52DC1}" type="datetimeFigureOut">
              <a:rPr lang="es-ES" smtClean="0"/>
              <a:t>18/05/2023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A46E7-55A5-4ACB-B0F8-EE5A7E4D60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1466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n-GB" sz="1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[1]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Gonzato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Sebastian, Kenneth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Bruninx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Erik Delarue. "Long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term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storage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generation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expansion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planning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reduced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temporal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scope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Applied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298 (2021): 117168.</a:t>
            </a: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n-GB" sz="1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[2]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Pfenninger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Stefan. "Dealing with multiple decades of hourly wind and PV time series in energy models: A comparison of methods to reduce time resolution and the planning implications of inter-annual variability."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Applied energy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197 (2017): 1-13.</a:t>
            </a:r>
            <a:endParaRPr lang="en-GB" sz="1200" b="0" i="0" dirty="0">
              <a:solidFill>
                <a:prstClr val="black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n-GB" sz="1200" b="0" i="0" dirty="0">
                <a:solidFill>
                  <a:prstClr val="black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[3]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Hilbers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Adriaan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P., David J.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Brayshaw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Axel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Gandy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Reducing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climate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risk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planning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 posteriori time series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aggregation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for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storage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Applied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334 (2023): 120624.</a:t>
            </a: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s-PE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[4]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Kittel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Martin, Hannes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Hobbie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Constantin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Dierstein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"Temporal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aggregation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time series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to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identify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typical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hourly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electricity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states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systematic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assessment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relevant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algorithms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247 (2022): 123458.</a:t>
            </a: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s-PE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[5] 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Merrick, James H., John ET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Bistline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Geoffrey J.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Blanford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representation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storage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electricity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planning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preprint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arXiv:2105.03707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(2021).</a:t>
            </a:r>
            <a:endParaRPr lang="en-GB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/>
              <a:t>[6] 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Zhang,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Yuheng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"A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-Adaptive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Clustering-Based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Time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Aggregation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Method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for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Low-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Carbon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Optimization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Transactions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Sustainable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14.1 (2022): 55-64.</a:t>
            </a:r>
          </a:p>
          <a:p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[7]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Sun,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Mingyang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"Data-driven representative day selection for investment decisions: A cost-oriented approach."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Power Systems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34.4 (2019): 2925-2936.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[8]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Fazlollahi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Samira, et al. "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Multi-objectives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multi-period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optimization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district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I.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Selection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typical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operating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periods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Computers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&amp; Chemical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Engineering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65 (2014): 54-66.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6625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3863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9603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6245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3256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2018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2438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6673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4047566" y="4839167"/>
            <a:ext cx="7384228" cy="1099054"/>
          </a:xfrm>
          <a:prstGeom prst="rect">
            <a:avLst/>
          </a:prstGeom>
        </p:spPr>
        <p:txBody>
          <a:bodyPr/>
          <a:lstStyle/>
          <a:p>
            <a:r>
              <a:rPr lang="es-ES">
                <a:solidFill>
                  <a:schemeClr val="bg1"/>
                </a:solidFill>
              </a:rPr>
              <a:t>Haga clic para modificar el estilo de subtítulo del patrón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Título 1"/>
          <p:cNvSpPr>
            <a:spLocks noGrp="1"/>
          </p:cNvSpPr>
          <p:nvPr>
            <p:ph type="ctrTitle" idx="4294967295"/>
          </p:nvPr>
        </p:nvSpPr>
        <p:spPr>
          <a:xfrm>
            <a:off x="4047565" y="613187"/>
            <a:ext cx="7384228" cy="3571539"/>
          </a:xfrm>
          <a:prstGeom prst="rect">
            <a:avLst/>
          </a:prstGeom>
        </p:spPr>
        <p:txBody>
          <a:bodyPr/>
          <a:lstStyle/>
          <a:p>
            <a:r>
              <a:rPr lang="es-ES">
                <a:solidFill>
                  <a:schemeClr val="bg1"/>
                </a:solidFill>
              </a:rPr>
              <a:t>Haga clic para modificar el estilo de título del patrón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083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510988" y="2232212"/>
            <a:ext cx="11228769" cy="36475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333"/>
              </a:spcAft>
              <a:buFontTx/>
              <a:buNone/>
              <a:defRPr sz="4000"/>
            </a:lvl1pPr>
            <a:lvl2pPr marL="8466" indent="0">
              <a:buFontTx/>
              <a:buNone/>
              <a:defRPr u="sng"/>
            </a:lvl2pPr>
            <a:lvl3pPr marL="8466" indent="0">
              <a:buFontTx/>
              <a:buNone/>
              <a:defRPr sz="2667" b="0">
                <a:latin typeface="+mj-lt"/>
              </a:defRPr>
            </a:lvl3pPr>
            <a:lvl4pPr marL="228594" indent="-228594">
              <a:defRPr sz="2400"/>
            </a:lvl4pPr>
            <a:lvl5pPr marL="237061" indent="0">
              <a:buFontTx/>
              <a:buNone/>
              <a:defRPr sz="2133">
                <a:latin typeface="+mn-lt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47451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949446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33174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074314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65A"/>
                </a:solidFill>
              </a:defRPr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93993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4159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533" b="0" kern="1200">
          <a:solidFill>
            <a:srgbClr val="F6B729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733" kern="1200">
          <a:solidFill>
            <a:schemeClr val="tx1"/>
          </a:solidFill>
          <a:latin typeface="+mj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Excel_Worksheet2.xlsx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1.sv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2.emf"/><Relationship Id="rId9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31.sv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32.emf"/><Relationship Id="rId9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emf"/><Relationship Id="rId7" Type="http://schemas.openxmlformats.org/officeDocument/2006/relationships/image" Target="../media/image55.png"/><Relationship Id="rId2" Type="http://schemas.openxmlformats.org/officeDocument/2006/relationships/package" Target="../embeddings/Microsoft_Excel_Worksheet3.xlsx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26" Type="http://schemas.openxmlformats.org/officeDocument/2006/relationships/image" Target="../media/image83.png"/><Relationship Id="rId3" Type="http://schemas.openxmlformats.org/officeDocument/2006/relationships/image" Target="../media/image60.png"/><Relationship Id="rId21" Type="http://schemas.openxmlformats.org/officeDocument/2006/relationships/image" Target="../media/image78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5" Type="http://schemas.openxmlformats.org/officeDocument/2006/relationships/image" Target="../media/image82.png"/><Relationship Id="rId2" Type="http://schemas.openxmlformats.org/officeDocument/2006/relationships/image" Target="../media/image59.png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29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24" Type="http://schemas.openxmlformats.org/officeDocument/2006/relationships/image" Target="../media/image81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23" Type="http://schemas.openxmlformats.org/officeDocument/2006/relationships/image" Target="../media/image80.png"/><Relationship Id="rId28" Type="http://schemas.openxmlformats.org/officeDocument/2006/relationships/image" Target="../media/image85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image" Target="../media/image79.png"/><Relationship Id="rId27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package" Target="../embeddings/Microsoft_Excel_Worksheet5.xlsx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>
            <a:extLst>
              <a:ext uri="{FF2B5EF4-FFF2-40B4-BE49-F238E27FC236}">
                <a16:creationId xmlns:a16="http://schemas.microsoft.com/office/drawing/2014/main" id="{2F368315-7A76-44E0-B542-9028880F9041}"/>
              </a:ext>
            </a:extLst>
          </p:cNvPr>
          <p:cNvSpPr txBox="1">
            <a:spLocks/>
          </p:cNvSpPr>
          <p:nvPr/>
        </p:nvSpPr>
        <p:spPr>
          <a:xfrm>
            <a:off x="2608976" y="2433650"/>
            <a:ext cx="9413690" cy="181117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600" dirty="0">
                <a:solidFill>
                  <a:schemeClr val="accent1">
                    <a:lumMod val="75000"/>
                  </a:schemeClr>
                </a:solidFill>
              </a:rPr>
              <a:t>Research Plan:</a:t>
            </a:r>
            <a:br>
              <a:rPr lang="en-GB" sz="3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600" dirty="0">
                <a:solidFill>
                  <a:schemeClr val="accent1">
                    <a:lumMod val="75000"/>
                  </a:schemeClr>
                </a:solidFill>
              </a:rPr>
              <a:t>T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he Transmission Expansion Planning Problem under the zero-carbon emission context</a:t>
            </a:r>
            <a:endParaRPr lang="en-GB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Marcador de texto 6">
            <a:extLst>
              <a:ext uri="{FF2B5EF4-FFF2-40B4-BE49-F238E27FC236}">
                <a16:creationId xmlns:a16="http://schemas.microsoft.com/office/drawing/2014/main" id="{5EF95686-912A-49F9-92B3-D996B99F71BD}"/>
              </a:ext>
            </a:extLst>
          </p:cNvPr>
          <p:cNvSpPr txBox="1">
            <a:spLocks/>
          </p:cNvSpPr>
          <p:nvPr/>
        </p:nvSpPr>
        <p:spPr>
          <a:xfrm>
            <a:off x="2608975" y="4920166"/>
            <a:ext cx="9151223" cy="955480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733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133" dirty="0"/>
              <a:t>Erik F. Alvarez	</a:t>
            </a:r>
          </a:p>
          <a:p>
            <a:r>
              <a:rPr lang="en-GB" sz="2133" dirty="0"/>
              <a:t>Supervisors: </a:t>
            </a:r>
            <a:r>
              <a:rPr lang="en-GB" sz="2133" dirty="0" err="1"/>
              <a:t>Dr.</a:t>
            </a:r>
            <a:r>
              <a:rPr lang="en-GB" sz="2133" dirty="0"/>
              <a:t> Andrés Ramos Galán and </a:t>
            </a:r>
            <a:r>
              <a:rPr lang="en-GB" sz="2133" dirty="0" err="1"/>
              <a:t>Dr.</a:t>
            </a:r>
            <a:r>
              <a:rPr lang="en-GB" sz="2133" dirty="0"/>
              <a:t> Luis Olmos Camacho</a:t>
            </a:r>
          </a:p>
        </p:txBody>
      </p:sp>
    </p:spTree>
    <p:extLst>
      <p:ext uri="{BB962C8B-B14F-4D97-AF65-F5344CB8AC3E}">
        <p14:creationId xmlns:p14="http://schemas.microsoft.com/office/powerpoint/2010/main" val="1063242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300" y="2349312"/>
            <a:ext cx="2907152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Summary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872352" y="3330385"/>
            <a:ext cx="49009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From Literature: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Do we need to </a:t>
            </a:r>
            <a:r>
              <a:rPr lang="en-US" sz="1400" dirty="0"/>
              <a:t>perform the problem size reduction? 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53565A"/>
                </a:solidFill>
              </a:rPr>
              <a:t>Yes! about 35 times more efficient </a:t>
            </a:r>
            <a:r>
              <a:rPr lang="en-US" sz="1400" dirty="0">
                <a:solidFill>
                  <a:srgbClr val="53565A"/>
                </a:solidFill>
              </a:rPr>
              <a:t>– according to </a:t>
            </a:r>
            <a:r>
              <a:rPr lang="en-US" sz="1400" dirty="0" err="1">
                <a:solidFill>
                  <a:srgbClr val="53565A"/>
                </a:solidFill>
              </a:rPr>
              <a:t>Ploussard</a:t>
            </a:r>
            <a:r>
              <a:rPr lang="en-US" sz="1400" dirty="0">
                <a:solidFill>
                  <a:srgbClr val="53565A"/>
                </a:solidFill>
              </a:rPr>
              <a:t>, Q., et al.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Ex-ante or ex-post? 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53565A"/>
                </a:solidFill>
              </a:rPr>
              <a:t>Ex-post! </a:t>
            </a:r>
            <a:r>
              <a:rPr lang="en-US" sz="1400" dirty="0">
                <a:solidFill>
                  <a:srgbClr val="53565A"/>
                </a:solidFill>
              </a:rPr>
              <a:t>We got </a:t>
            </a:r>
            <a:r>
              <a:rPr lang="en-US" sz="1400" b="1" dirty="0">
                <a:solidFill>
                  <a:srgbClr val="53565A"/>
                </a:solidFill>
              </a:rPr>
              <a:t>rich data </a:t>
            </a:r>
            <a:r>
              <a:rPr lang="en-US" sz="1400" dirty="0">
                <a:solidFill>
                  <a:srgbClr val="53565A"/>
                </a:solidFill>
              </a:rPr>
              <a:t>from models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Time consumption of the method? 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53565A"/>
                </a:solidFill>
              </a:rPr>
              <a:t>60 min without considering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rgbClr val="53565A"/>
                </a:solidFill>
              </a:rPr>
              <a:t>the execution of the relaxed model and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b="1" dirty="0">
                <a:solidFill>
                  <a:srgbClr val="53565A"/>
                </a:solidFill>
              </a:rPr>
              <a:t>only 24 nodes!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rgbClr val="53565A"/>
              </a:solidFill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5B27538-4603-515C-2B66-D19C3606F770}"/>
              </a:ext>
            </a:extLst>
          </p:cNvPr>
          <p:cNvCxnSpPr/>
          <p:nvPr/>
        </p:nvCxnSpPr>
        <p:spPr>
          <a:xfrm>
            <a:off x="6296158" y="1327355"/>
            <a:ext cx="0" cy="490629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ítulo 1">
            <a:extLst>
              <a:ext uri="{FF2B5EF4-FFF2-40B4-BE49-F238E27FC236}">
                <a16:creationId xmlns:a16="http://schemas.microsoft.com/office/drawing/2014/main" id="{01E2BB6B-538A-AD60-8B7E-A944BB4B9966}"/>
              </a:ext>
            </a:extLst>
          </p:cNvPr>
          <p:cNvSpPr txBox="1">
            <a:spLocks/>
          </p:cNvSpPr>
          <p:nvPr/>
        </p:nvSpPr>
        <p:spPr>
          <a:xfrm>
            <a:off x="8173804" y="2349311"/>
            <a:ext cx="2907152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GAPS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631FF26-648E-4F67-FBCA-185AA7E313FF}"/>
              </a:ext>
            </a:extLst>
          </p:cNvPr>
          <p:cNvSpPr txBox="1"/>
          <p:nvPr/>
        </p:nvSpPr>
        <p:spPr>
          <a:xfrm>
            <a:off x="6410633" y="3429000"/>
            <a:ext cx="5447069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Consider a huge amounts of</a:t>
            </a:r>
            <a:r>
              <a:rPr lang="en-GB" b="1" dirty="0"/>
              <a:t> weather data (scenarios or years)</a:t>
            </a:r>
            <a:endParaRPr lang="en-GB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Use of learning algorithms to </a:t>
            </a:r>
            <a:r>
              <a:rPr lang="en-GB" b="1" dirty="0"/>
              <a:t>replace part or all the process</a:t>
            </a:r>
            <a:r>
              <a:rPr lang="en-GB" dirty="0"/>
              <a:t> of the determination of representatives.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b="1" dirty="0"/>
              <a:t>Increase </a:t>
            </a:r>
            <a:r>
              <a:rPr lang="en-US" b="1" dirty="0"/>
              <a:t>accuracy and scalability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23717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4FD4B84A-1301-5350-23A8-B31D814D57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7480318"/>
              </p:ext>
            </p:extLst>
          </p:nvPr>
        </p:nvGraphicFramePr>
        <p:xfrm>
          <a:off x="3044723" y="3035809"/>
          <a:ext cx="8685161" cy="2237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16913EA1-BC7E-8E35-5B0E-EA4D1D680CF4}"/>
              </a:ext>
            </a:extLst>
          </p:cNvPr>
          <p:cNvSpPr/>
          <p:nvPr/>
        </p:nvSpPr>
        <p:spPr>
          <a:xfrm>
            <a:off x="2939845" y="3290430"/>
            <a:ext cx="3372466" cy="1917291"/>
          </a:xfrm>
          <a:prstGeom prst="round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1761923D-D5B4-1BF1-6E59-9BD72D2764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5399646"/>
              </p:ext>
            </p:extLst>
          </p:nvPr>
        </p:nvGraphicFramePr>
        <p:xfrm>
          <a:off x="3044723" y="939801"/>
          <a:ext cx="8685161" cy="27609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5AAD392E-6C82-F06E-9EA9-84DD4263361E}"/>
              </a:ext>
            </a:extLst>
          </p:cNvPr>
          <p:cNvSpPr txBox="1"/>
          <p:nvPr/>
        </p:nvSpPr>
        <p:spPr>
          <a:xfrm>
            <a:off x="3252144" y="4710923"/>
            <a:ext cx="274786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Learning-assisted Optimization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833F02B2-DE8B-AA72-BE38-BB025E36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Proposal: Part 1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Enhancing parts of the Operational State Aggregation Method using Learning Algorithms  </a:t>
            </a:r>
            <a:br>
              <a:rPr lang="en-GB" sz="2800" dirty="0">
                <a:solidFill>
                  <a:schemeClr val="tx2">
                    <a:lumMod val="75000"/>
                  </a:schemeClr>
                </a:solidFill>
              </a:rPr>
            </a:br>
            <a:endParaRPr lang="en-GB" sz="2800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DAAA400-FEC4-B99D-4A28-E9915DC07EFE}"/>
              </a:ext>
            </a:extLst>
          </p:cNvPr>
          <p:cNvSpPr txBox="1"/>
          <p:nvPr/>
        </p:nvSpPr>
        <p:spPr>
          <a:xfrm>
            <a:off x="707807" y="3891284"/>
            <a:ext cx="177003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Current proposal</a:t>
            </a:r>
          </a:p>
          <a:p>
            <a:r>
              <a:rPr lang="en-GB" dirty="0"/>
              <a:t>Potential extension</a:t>
            </a:r>
          </a:p>
          <a:p>
            <a:r>
              <a:rPr lang="en-GB" dirty="0"/>
              <a:t>Greedy ambition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3E610A0E-8A01-EC9C-D2E2-EDD5B6CBE505}"/>
              </a:ext>
            </a:extLst>
          </p:cNvPr>
          <p:cNvSpPr/>
          <p:nvPr/>
        </p:nvSpPr>
        <p:spPr>
          <a:xfrm>
            <a:off x="2939845" y="3290431"/>
            <a:ext cx="5201265" cy="1917291"/>
          </a:xfrm>
          <a:prstGeom prst="roundRect">
            <a:avLst/>
          </a:prstGeom>
          <a:noFill/>
          <a:ln w="571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4589A3DB-9320-0D2D-3A7C-0EB8D950A5EC}"/>
              </a:ext>
            </a:extLst>
          </p:cNvPr>
          <p:cNvSpPr/>
          <p:nvPr/>
        </p:nvSpPr>
        <p:spPr>
          <a:xfrm>
            <a:off x="10343534" y="3290431"/>
            <a:ext cx="1465009" cy="1917291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8608C2D-FD02-1317-BA45-48600CCEAA5E}"/>
              </a:ext>
            </a:extLst>
          </p:cNvPr>
          <p:cNvSpPr txBox="1"/>
          <p:nvPr/>
        </p:nvSpPr>
        <p:spPr>
          <a:xfrm>
            <a:off x="2805390" y="5759146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</a:t>
            </a:r>
            <a:r>
              <a:rPr lang="en-US" sz="1400" b="1" dirty="0"/>
              <a:t>GEP</a:t>
            </a:r>
            <a:r>
              <a:rPr lang="en-US" sz="1400" dirty="0"/>
              <a:t>: </a:t>
            </a:r>
            <a:r>
              <a:rPr lang="en-US" sz="1400" b="1" dirty="0"/>
              <a:t>G</a:t>
            </a:r>
            <a:r>
              <a:rPr lang="en-US" sz="1400" dirty="0"/>
              <a:t>eneration &amp; </a:t>
            </a:r>
            <a:r>
              <a:rPr lang="en-US" sz="1400" b="1" dirty="0"/>
              <a:t>S</a:t>
            </a:r>
            <a:r>
              <a:rPr lang="en-US" sz="1400" dirty="0"/>
              <a:t>torage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TEP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ransmission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  <a:endParaRPr lang="en-GB" sz="140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78354FE-875E-EF9E-765A-DBBB89FE2155}"/>
              </a:ext>
            </a:extLst>
          </p:cNvPr>
          <p:cNvCxnSpPr/>
          <p:nvPr/>
        </p:nvCxnSpPr>
        <p:spPr>
          <a:xfrm>
            <a:off x="147484" y="4041057"/>
            <a:ext cx="530942" cy="0"/>
          </a:xfrm>
          <a:prstGeom prst="line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D4DAA7E-80E7-4B48-6057-DBEF97F9B0FE}"/>
              </a:ext>
            </a:extLst>
          </p:cNvPr>
          <p:cNvCxnSpPr/>
          <p:nvPr/>
        </p:nvCxnSpPr>
        <p:spPr>
          <a:xfrm>
            <a:off x="147484" y="4249074"/>
            <a:ext cx="530942" cy="0"/>
          </a:xfrm>
          <a:prstGeom prst="line">
            <a:avLst/>
          </a:prstGeom>
          <a:noFill/>
          <a:ln w="571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958F4D40-D03B-1115-0A76-D3947C2F7F95}"/>
              </a:ext>
            </a:extLst>
          </p:cNvPr>
          <p:cNvCxnSpPr/>
          <p:nvPr/>
        </p:nvCxnSpPr>
        <p:spPr>
          <a:xfrm>
            <a:off x="147484" y="4435888"/>
            <a:ext cx="530942" cy="0"/>
          </a:xfrm>
          <a:prstGeom prst="line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030444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8855668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Learning-assisted optimization approaches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1906418-C530-91EA-5821-D7C7F665B653}"/>
              </a:ext>
            </a:extLst>
          </p:cNvPr>
          <p:cNvSpPr txBox="1"/>
          <p:nvPr/>
        </p:nvSpPr>
        <p:spPr>
          <a:xfrm>
            <a:off x="2251587" y="6293452"/>
            <a:ext cx="969460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[1] </a:t>
            </a:r>
            <a:r>
              <a:rPr lang="en-GB" sz="1050" dirty="0" err="1"/>
              <a:t>Ruan</a:t>
            </a:r>
            <a:r>
              <a:rPr lang="en-GB" sz="1050" dirty="0"/>
              <a:t>, </a:t>
            </a:r>
            <a:r>
              <a:rPr lang="en-GB" sz="1050" dirty="0" err="1"/>
              <a:t>Guangchun</a:t>
            </a:r>
            <a:r>
              <a:rPr lang="en-GB" sz="1050" dirty="0"/>
              <a:t>, et al. "Review of learning-assisted power system optimization." CSEE Journal of Power and Energy Systems 7.2 (2020): 221-231.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78362F2-0C0D-D902-62CF-5FC21B83A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16" y="1680727"/>
            <a:ext cx="7858786" cy="453666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6AF7377-B143-1DCF-970F-10749266FB97}"/>
              </a:ext>
            </a:extLst>
          </p:cNvPr>
          <p:cNvSpPr txBox="1"/>
          <p:nvPr/>
        </p:nvSpPr>
        <p:spPr>
          <a:xfrm>
            <a:off x="8016102" y="869772"/>
            <a:ext cx="3930092" cy="5347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Boundary Parameter Improvement (estimation of parameters in openTEPES):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Improve the </a:t>
            </a:r>
            <a:r>
              <a:rPr lang="en-US" sz="1200" b="1" dirty="0">
                <a:solidFill>
                  <a:srgbClr val="FF0000"/>
                </a:solidFill>
              </a:rPr>
              <a:t>estimation</a:t>
            </a:r>
            <a:r>
              <a:rPr lang="en-US" sz="1200" dirty="0"/>
              <a:t> of these parameters to get a </a:t>
            </a:r>
            <a:r>
              <a:rPr lang="en-US" sz="1200" b="1" dirty="0"/>
              <a:t>more accurate feasible regions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Deep learning approach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Multivariate clustering technique + recurrent neural network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Optimization Option Selection (initial values of variables in openTEPES):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Boost the optimization performance </a:t>
            </a:r>
            <a:r>
              <a:rPr lang="en-US" sz="1200" dirty="0"/>
              <a:t>by selecting better options (</a:t>
            </a:r>
            <a:r>
              <a:rPr lang="en-US" sz="1200" b="1" dirty="0">
                <a:solidFill>
                  <a:srgbClr val="FF0000"/>
                </a:solidFill>
              </a:rPr>
              <a:t>estimation</a:t>
            </a:r>
            <a:r>
              <a:rPr lang="en-US" sz="1200" dirty="0"/>
              <a:t>) (e.g., initial values, on/off status)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Neural Networks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Surrogate Model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200" b="1" dirty="0"/>
              <a:t>Replace optimization or control models</a:t>
            </a:r>
            <a:r>
              <a:rPr lang="en-US" sz="1200" dirty="0"/>
              <a:t> 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US" sz="1100" dirty="0"/>
              <a:t>Reinforcement learning</a:t>
            </a:r>
          </a:p>
          <a:p>
            <a:pPr marL="1371600" lvl="3" indent="-342900">
              <a:buFont typeface="Arial" panose="020B0604020202020204" pitchFamily="34" charset="0"/>
              <a:buChar char="•"/>
            </a:pPr>
            <a:r>
              <a:rPr lang="en-US" sz="1100" dirty="0"/>
              <a:t>Markov decisions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US" sz="1100" dirty="0"/>
              <a:t>Deep reinforcement learning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Hybrid Model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200" b="1" dirty="0"/>
              <a:t>Combine machine learning approaches and optimization model</a:t>
            </a:r>
            <a:r>
              <a:rPr lang="en-US" sz="1200" dirty="0"/>
              <a:t> to boost the overall performance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200" dirty="0"/>
              <a:t>Iterative structure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200" dirty="0"/>
              <a:t>Coupled structure that embeds a learning models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US" sz="1100" dirty="0"/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694079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8855668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Surrogate Models -&gt; Hybrid Models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CBABB5B-EF5C-E314-E690-B1F987649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06" y="2044621"/>
            <a:ext cx="4786768" cy="96434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988B7E8-1B94-3441-DA4E-756111B37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425" y="1550047"/>
            <a:ext cx="4469763" cy="1428284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6F676FE7-28FB-2723-438E-388CDFF9E02A}"/>
              </a:ext>
            </a:extLst>
          </p:cNvPr>
          <p:cNvCxnSpPr/>
          <p:nvPr/>
        </p:nvCxnSpPr>
        <p:spPr>
          <a:xfrm>
            <a:off x="5771535" y="2504278"/>
            <a:ext cx="6489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6FD464BC-E4DA-C126-EF93-2E069E59C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1872" y="3849038"/>
            <a:ext cx="3124636" cy="197195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0984422-168E-9DC7-90AF-1BFFFF2135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4865" y="4002120"/>
            <a:ext cx="4188881" cy="1193575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542AC51B-9BDB-9645-2C1E-34110BF5FD6A}"/>
              </a:ext>
            </a:extLst>
          </p:cNvPr>
          <p:cNvCxnSpPr>
            <a:cxnSpLocks/>
          </p:cNvCxnSpPr>
          <p:nvPr/>
        </p:nvCxnSpPr>
        <p:spPr>
          <a:xfrm rot="5400000">
            <a:off x="8707468" y="3677655"/>
            <a:ext cx="6489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2A54870-DB2F-8D5B-BED5-609A78A8F380}"/>
              </a:ext>
            </a:extLst>
          </p:cNvPr>
          <p:cNvSpPr/>
          <p:nvPr/>
        </p:nvSpPr>
        <p:spPr>
          <a:xfrm>
            <a:off x="6489290" y="1314064"/>
            <a:ext cx="5071904" cy="3881630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D0BF36C6-B9D5-8995-E046-2681D7A5DF61}"/>
              </a:ext>
            </a:extLst>
          </p:cNvPr>
          <p:cNvSpPr/>
          <p:nvPr/>
        </p:nvSpPr>
        <p:spPr>
          <a:xfrm>
            <a:off x="393290" y="1936955"/>
            <a:ext cx="5191433" cy="1297854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C2D66BE4-1D27-3112-D079-4C442CA841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9483" y="5307953"/>
            <a:ext cx="5624897" cy="118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09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263707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Proposal: Learning approaches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E40D180-E883-F797-1915-BED9E7C9D735}"/>
              </a:ext>
            </a:extLst>
          </p:cNvPr>
          <p:cNvSpPr txBox="1"/>
          <p:nvPr/>
        </p:nvSpPr>
        <p:spPr>
          <a:xfrm>
            <a:off x="270388" y="1046754"/>
            <a:ext cx="9263707" cy="57246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Deep learning: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It is a </a:t>
            </a:r>
            <a:r>
              <a:rPr lang="en-GB" sz="1100" b="1" dirty="0"/>
              <a:t>subfield of machine learning</a:t>
            </a:r>
            <a:r>
              <a:rPr lang="en-GB" sz="1100" dirty="0"/>
              <a:t> that uses </a:t>
            </a:r>
            <a:r>
              <a:rPr lang="en-GB" sz="1100" b="1" dirty="0"/>
              <a:t>neural networks </a:t>
            </a:r>
            <a:r>
              <a:rPr lang="en-GB" sz="1100" dirty="0"/>
              <a:t>with many layers to learn hierarchical representations of data. Deep learning has revolutionized many areas of AI, including computer vision, natural language processing, and speech recognition.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Deep learning can </a:t>
            </a:r>
            <a:r>
              <a:rPr lang="en-GB" sz="1100" b="1" dirty="0"/>
              <a:t>learn complex patterns in data </a:t>
            </a:r>
            <a:r>
              <a:rPr lang="en-GB" sz="1100" dirty="0"/>
              <a:t>that are difficult to capture with traditional machine learning models.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It can handle </a:t>
            </a:r>
            <a:r>
              <a:rPr lang="en-GB" sz="1100" b="1" dirty="0"/>
              <a:t>high-dimensional data.</a:t>
            </a:r>
            <a:endParaRPr lang="en-US" sz="1100" b="1" dirty="0"/>
          </a:p>
          <a:p>
            <a:pPr marL="685800" lvl="1" indent="-3429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Deep learning models can be computationally </a:t>
            </a:r>
            <a:r>
              <a:rPr lang="en-GB" sz="1100" b="1" dirty="0"/>
              <a:t>expensive to train</a:t>
            </a:r>
            <a:r>
              <a:rPr lang="en-GB" sz="1100" dirty="0"/>
              <a:t>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require </a:t>
            </a:r>
            <a:r>
              <a:rPr lang="en-GB" sz="1100" b="1" dirty="0"/>
              <a:t>large amounts of data </a:t>
            </a:r>
            <a:r>
              <a:rPr lang="en-GB" sz="1100" dirty="0"/>
              <a:t>to achieve good performance.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can be </a:t>
            </a:r>
            <a:r>
              <a:rPr lang="en-GB" sz="1100" b="1" dirty="0"/>
              <a:t>prone to overfitting</a:t>
            </a:r>
            <a:r>
              <a:rPr lang="en-GB" sz="1100" dirty="0"/>
              <a:t>.</a:t>
            </a:r>
            <a:endParaRPr lang="en-US" sz="1100" dirty="0"/>
          </a:p>
          <a:p>
            <a:pPr marL="342900" indent="-342900">
              <a:buFont typeface="+mj-lt"/>
              <a:buAutoNum type="alphaLcParenR"/>
            </a:pP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Reinforcement learning: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It is a type of machine learning that involves an </a:t>
            </a:r>
            <a:r>
              <a:rPr lang="en-GB" sz="1100" b="1" dirty="0"/>
              <a:t>agent learning </a:t>
            </a:r>
            <a:r>
              <a:rPr lang="en-GB" sz="1100" dirty="0"/>
              <a:t>to make decisions by interacting with an environment. The agent receives </a:t>
            </a:r>
            <a:r>
              <a:rPr lang="en-GB" sz="1100" b="1" dirty="0"/>
              <a:t>rewards</a:t>
            </a:r>
            <a:r>
              <a:rPr lang="en-GB" sz="1100" dirty="0"/>
              <a:t> or </a:t>
            </a:r>
            <a:r>
              <a:rPr lang="en-GB" sz="1100" b="1" dirty="0"/>
              <a:t>penalties</a:t>
            </a:r>
            <a:r>
              <a:rPr lang="en-GB" sz="1100" dirty="0"/>
              <a:t> based on its actions, and its goal is to maximize its cumulative reward over time.</a:t>
            </a:r>
            <a:r>
              <a:rPr lang="en-US" sz="1100" dirty="0"/>
              <a:t>	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Pros: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dirty="0"/>
              <a:t>Reinforcement learning can be used for tasks where </a:t>
            </a:r>
            <a:r>
              <a:rPr lang="en-GB" sz="1100" b="1" dirty="0"/>
              <a:t>there is no </a:t>
            </a:r>
            <a:r>
              <a:rPr lang="en-GB" sz="1100" b="1" dirty="0" err="1"/>
              <a:t>labeled</a:t>
            </a:r>
            <a:r>
              <a:rPr lang="en-GB" sz="1100" b="1" dirty="0"/>
              <a:t> training data</a:t>
            </a:r>
            <a:r>
              <a:rPr lang="en-GB" sz="1100" dirty="0"/>
              <a:t>.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dirty="0"/>
              <a:t>It can learn to </a:t>
            </a:r>
            <a:r>
              <a:rPr lang="en-GB" sz="1100" b="1" dirty="0"/>
              <a:t>make decisions</a:t>
            </a:r>
            <a:r>
              <a:rPr lang="en-GB" sz="1100" dirty="0"/>
              <a:t> in complex environments with long-term dependencies.</a:t>
            </a:r>
            <a:endParaRPr lang="en-US" sz="1100" dirty="0"/>
          </a:p>
          <a:p>
            <a:pPr marL="571500" lvl="1" indent="-2286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Cons: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dirty="0"/>
              <a:t>Reinforcement learning can be computationally </a:t>
            </a:r>
            <a:r>
              <a:rPr lang="en-GB" sz="1100" b="1" dirty="0"/>
              <a:t>expensive to train</a:t>
            </a:r>
            <a:r>
              <a:rPr lang="en-GB" sz="1100" dirty="0"/>
              <a:t>.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b="1" dirty="0"/>
              <a:t>It requires careful tuning of hyperparameters and reward functions.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dirty="0"/>
              <a:t>It can be prone to </a:t>
            </a:r>
            <a:r>
              <a:rPr lang="en-GB" sz="1100" b="1" dirty="0"/>
              <a:t>instability during training</a:t>
            </a:r>
            <a:r>
              <a:rPr lang="en-GB" sz="1100" dirty="0"/>
              <a:t>.</a:t>
            </a:r>
            <a:endParaRPr lang="en-US" sz="1100" dirty="0"/>
          </a:p>
          <a:p>
            <a:pPr marL="342900" indent="-342900">
              <a:buFont typeface="+mj-lt"/>
              <a:buAutoNum type="alphaLcParenR"/>
            </a:pP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Deep reinforcement learning: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It combines </a:t>
            </a:r>
            <a:r>
              <a:rPr lang="en-GB" sz="1100" b="1" dirty="0"/>
              <a:t>reinforcement learning </a:t>
            </a:r>
            <a:r>
              <a:rPr lang="en-GB" sz="1100" dirty="0"/>
              <a:t>with </a:t>
            </a:r>
            <a:r>
              <a:rPr lang="en-GB" sz="1100" b="1" dirty="0"/>
              <a:t>deep learning</a:t>
            </a:r>
            <a:r>
              <a:rPr lang="en-GB" sz="1100" dirty="0"/>
              <a:t>, allowing the agent to learn complex representations of its environment. Deep reinforcement learning </a:t>
            </a:r>
            <a:r>
              <a:rPr lang="en-GB" sz="1100" b="1" dirty="0"/>
              <a:t>has achieved state-of-the-art performance in many domains</a:t>
            </a:r>
            <a:r>
              <a:rPr lang="en-GB" sz="1100" dirty="0"/>
              <a:t>, including playing video games and controlling robots.</a:t>
            </a:r>
          </a:p>
          <a:p>
            <a:pPr marL="685800" lvl="1" indent="-342900">
              <a:buFont typeface="+mj-lt"/>
              <a:buAutoNum type="alphaLcParenR"/>
            </a:pPr>
            <a:r>
              <a:rPr lang="en-GB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Deep reinforcement learning can </a:t>
            </a:r>
            <a:r>
              <a:rPr lang="en-GB" sz="1100" b="1" dirty="0"/>
              <a:t>learn complex strategies </a:t>
            </a:r>
            <a:r>
              <a:rPr lang="en-GB" sz="1100" dirty="0"/>
              <a:t>in environments with high-dimensional state spaces.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It can learn from raw sensory input, without the need for hand-engineered features.</a:t>
            </a:r>
          </a:p>
          <a:p>
            <a:pPr marL="685800" lvl="1" indent="-342900">
              <a:buFont typeface="+mj-lt"/>
              <a:buAutoNum type="alphaLcParenR"/>
            </a:pPr>
            <a:r>
              <a:rPr lang="en-GB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Deep reinforcement learning can be computationally</a:t>
            </a:r>
            <a:r>
              <a:rPr lang="en-GB" sz="1100" b="1" dirty="0"/>
              <a:t> expensive to train</a:t>
            </a:r>
            <a:r>
              <a:rPr lang="en-GB" sz="1100" dirty="0"/>
              <a:t>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It requires </a:t>
            </a:r>
            <a:r>
              <a:rPr lang="en-GB" sz="1100" b="1" dirty="0"/>
              <a:t>careful tuning </a:t>
            </a:r>
            <a:r>
              <a:rPr lang="en-GB" sz="1100" dirty="0"/>
              <a:t>of hyperparameters and reward functions.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It can be prone to </a:t>
            </a:r>
            <a:r>
              <a:rPr lang="en-GB" sz="1100" b="1" dirty="0"/>
              <a:t>instability during training, </a:t>
            </a:r>
            <a:r>
              <a:rPr lang="en-GB" sz="1100" dirty="0"/>
              <a:t>especially when using function approximators like neural networks.</a:t>
            </a:r>
            <a:endParaRPr lang="en-US" sz="11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7E25374-4BC1-6604-7F01-32A5497E3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094" y="2337542"/>
            <a:ext cx="2633581" cy="218291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D3F07A6-AE6B-7154-1ED5-C076E3D8D3FE}"/>
              </a:ext>
            </a:extLst>
          </p:cNvPr>
          <p:cNvSpPr txBox="1"/>
          <p:nvPr/>
        </p:nvSpPr>
        <p:spPr>
          <a:xfrm>
            <a:off x="9679857" y="4520457"/>
            <a:ext cx="2241755" cy="10618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[1] </a:t>
            </a:r>
            <a:r>
              <a:rPr lang="en-GB" sz="1050" dirty="0" err="1"/>
              <a:t>Ruan</a:t>
            </a:r>
            <a:r>
              <a:rPr lang="en-GB" sz="1050" dirty="0"/>
              <a:t>, </a:t>
            </a:r>
            <a:r>
              <a:rPr lang="en-GB" sz="1050" dirty="0" err="1"/>
              <a:t>Guangchun</a:t>
            </a:r>
            <a:r>
              <a:rPr lang="en-GB" sz="1050" dirty="0"/>
              <a:t>, et al. "Review of learning-assisted power system optimization." CSEE Journal of Power and Energy Systems 7.2 (2020): 221-231.</a:t>
            </a:r>
          </a:p>
        </p:txBody>
      </p:sp>
    </p:spTree>
    <p:extLst>
      <p:ext uri="{BB962C8B-B14F-4D97-AF65-F5344CB8AC3E}">
        <p14:creationId xmlns:p14="http://schemas.microsoft.com/office/powerpoint/2010/main" val="3139335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263707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Neural Networks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1906418-C530-91EA-5821-D7C7F665B653}"/>
              </a:ext>
            </a:extLst>
          </p:cNvPr>
          <p:cNvSpPr txBox="1"/>
          <p:nvPr/>
        </p:nvSpPr>
        <p:spPr>
          <a:xfrm>
            <a:off x="2657906" y="6030577"/>
            <a:ext cx="92981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[1] </a:t>
            </a:r>
            <a:r>
              <a:rPr lang="en-GB" sz="1050" dirty="0"/>
              <a:t>Chen, Xin, et al. "Reinforcement learning for selective key applications in power systems: Recent advances and future challenges." IEEE Transactions on Smart Grid (2022).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E40D180-E883-F797-1915-BED9E7C9D735}"/>
              </a:ext>
            </a:extLst>
          </p:cNvPr>
          <p:cNvSpPr txBox="1"/>
          <p:nvPr/>
        </p:nvSpPr>
        <p:spPr>
          <a:xfrm>
            <a:off x="270387" y="1036921"/>
            <a:ext cx="11651226" cy="54168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Neural network: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It can be used for a variety of tasks, such as image classification, natural language processing, and time series prediction.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Neural networks are used to </a:t>
            </a:r>
            <a:r>
              <a:rPr lang="en-GB" sz="1100" b="1" dirty="0"/>
              <a:t>approximate the optimal action-value or state-value function</a:t>
            </a:r>
            <a:r>
              <a:rPr lang="en-GB" sz="1100" dirty="0"/>
              <a:t>, which determines the expected reward that the agent will receive for each action in a given state.</a:t>
            </a:r>
            <a:endParaRPr lang="en-US" sz="1100" dirty="0"/>
          </a:p>
          <a:p>
            <a:pPr marL="685800" lvl="1" indent="-3429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Neural networks can learn complex nonlinear relationships between inputs and outputs.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can be used for a wide range of applications.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can handle high-dimensional data.</a:t>
            </a:r>
            <a:endParaRPr lang="en-US" sz="1100" dirty="0"/>
          </a:p>
          <a:p>
            <a:pPr marL="685800" lvl="1" indent="-3429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Neural networks can be computationally expensive to train.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require large amounts of data to achieve good performance.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can be prone to overfitting.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Multi-layer perceptron (MLP):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A feedforward neural network with multiple layers of fully connected neurons. MLPs are often used for function approximation in reinforcement learning.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Convolutional neural network (CNN):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A neural network designed for processing inputs that have a grid-like topology, such as images. CNNs are often used for visual perception tasks in reinforcement learning.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Recurrent neural network (RNN):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A neural network with feedback connections that allow it to process sequences of inputs. RNNs are often used for tasks that involve temporal dependencies in reinforcement learning.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Long Short-Term Memory (LSTM):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A type of RNN that is designed to capture long-term dependencies in sequential data. LSTMs are often used for </a:t>
            </a:r>
            <a:r>
              <a:rPr lang="en-GB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tasks that require memory in reinforcement learning</a:t>
            </a:r>
            <a:r>
              <a:rPr lang="en-GB" sz="11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Transformer Network (TN):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The Transformer Neural Network is a novel architecture that aims to solve sequence-to-sequence tasks while handling long-range dependencies with ease. It was proposed in the paper “Attention Is All You Need” 2017.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27446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3270946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Research Plan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0AB77277-067D-780D-29AF-CFCDEA7928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3576682"/>
              </p:ext>
            </p:extLst>
          </p:nvPr>
        </p:nvGraphicFramePr>
        <p:xfrm>
          <a:off x="2657475" y="939800"/>
          <a:ext cx="9477375" cy="534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477205" imgH="5343498" progId="Excel.Sheet.12">
                  <p:embed/>
                </p:oleObj>
              </mc:Choice>
              <mc:Fallback>
                <p:oleObj name="Worksheet" r:id="rId2" imgW="9477205" imgH="534349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57475" y="939800"/>
                        <a:ext cx="9477375" cy="534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917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8442713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Understanding Neural Networks: Forecasting example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B4B3B41-ED8C-D8C8-9DD0-7E1C324BD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878" y="2062438"/>
            <a:ext cx="695563" cy="76177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7BA9048-D42B-717E-8C92-35B451903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90" y="3739049"/>
            <a:ext cx="2606163" cy="64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ultilayer perceptron tutorial - Building one from scratch in Python">
            <a:extLst>
              <a:ext uri="{FF2B5EF4-FFF2-40B4-BE49-F238E27FC236}">
                <a16:creationId xmlns:a16="http://schemas.microsoft.com/office/drawing/2014/main" id="{F455B28D-2571-1F2B-31BD-79A80AA10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119" y="1976284"/>
            <a:ext cx="2828142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61679E2C-E17A-3C72-DA3C-8A3D84F1CC4F}"/>
              </a:ext>
            </a:extLst>
          </p:cNvPr>
          <p:cNvCxnSpPr/>
          <p:nvPr/>
        </p:nvCxnSpPr>
        <p:spPr>
          <a:xfrm>
            <a:off x="3151853" y="2966394"/>
            <a:ext cx="6489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: angular 13">
            <a:extLst>
              <a:ext uri="{FF2B5EF4-FFF2-40B4-BE49-F238E27FC236}">
                <a16:creationId xmlns:a16="http://schemas.microsoft.com/office/drawing/2014/main" id="{9A14108D-A97F-B6F4-3663-A100B644F363}"/>
              </a:ext>
            </a:extLst>
          </p:cNvPr>
          <p:cNvCxnSpPr>
            <a:cxnSpLocks/>
            <a:stCxn id="1028" idx="3"/>
          </p:cNvCxnSpPr>
          <p:nvPr/>
        </p:nvCxnSpPr>
        <p:spPr>
          <a:xfrm>
            <a:off x="6879261" y="2947834"/>
            <a:ext cx="2306821" cy="747906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Gráfico 6">
            <a:extLst>
              <a:ext uri="{FF2B5EF4-FFF2-40B4-BE49-F238E27FC236}">
                <a16:creationId xmlns:a16="http://schemas.microsoft.com/office/drawing/2014/main" id="{C4908230-E9C8-A8E4-4988-4ACAD4CC81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5190" y="4156920"/>
            <a:ext cx="6390969" cy="209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029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E40D180-E883-F797-1915-BED9E7C9D735}"/>
              </a:ext>
            </a:extLst>
          </p:cNvPr>
          <p:cNvSpPr txBox="1"/>
          <p:nvPr/>
        </p:nvSpPr>
        <p:spPr>
          <a:xfrm>
            <a:off x="270387" y="4041676"/>
            <a:ext cx="11651226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Considering </a:t>
            </a:r>
            <a:r>
              <a:rPr lang="en-US" sz="1600" b="1" dirty="0"/>
              <a:t>multiple layers</a:t>
            </a:r>
            <a:r>
              <a:rPr lang="en-US" sz="1600" dirty="0"/>
              <a:t>, lead us to the usage of a </a:t>
            </a:r>
            <a:r>
              <a:rPr lang="en-US" sz="1600" b="1" dirty="0"/>
              <a:t>significant number of neurons.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A </a:t>
            </a:r>
            <a:r>
              <a:rPr lang="en-US" sz="1600" b="1" dirty="0"/>
              <a:t>randomly dropping out</a:t>
            </a:r>
            <a:r>
              <a:rPr lang="en-US" sz="1600" dirty="0"/>
              <a:t> with a probability between </a:t>
            </a:r>
            <a:r>
              <a:rPr lang="en-US" sz="1600" b="1" dirty="0"/>
              <a:t>10% and 30%</a:t>
            </a:r>
            <a:r>
              <a:rPr lang="en-US" sz="1600" dirty="0"/>
              <a:t> leads us to a best performance on the validation 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A s</a:t>
            </a:r>
            <a:r>
              <a:rPr lang="en-US" sz="1600" b="1" dirty="0"/>
              <a:t>mall penalty term (0.0001-0.001) </a:t>
            </a:r>
            <a:r>
              <a:rPr lang="en-US" sz="1600" dirty="0"/>
              <a:t>in weight decay regularization also leads us to a best performance.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A common practice is to use a </a:t>
            </a:r>
            <a:r>
              <a:rPr lang="en-GB" sz="1600" b="1" dirty="0"/>
              <a:t>grid search</a:t>
            </a:r>
            <a:r>
              <a:rPr lang="en-GB" sz="1600" dirty="0"/>
              <a:t> or </a:t>
            </a:r>
            <a:r>
              <a:rPr lang="en-GB" sz="1600" b="1" dirty="0"/>
              <a:t>random search</a:t>
            </a:r>
            <a:r>
              <a:rPr lang="en-GB" sz="1600" dirty="0"/>
              <a:t> to explore a range of </a:t>
            </a:r>
            <a:r>
              <a:rPr lang="en-GB" sz="1600" b="1" dirty="0"/>
              <a:t>hyperparameter values </a:t>
            </a:r>
            <a:r>
              <a:rPr lang="en-GB" sz="1600" dirty="0"/>
              <a:t>and select the one that gives the </a:t>
            </a:r>
            <a:r>
              <a:rPr lang="en-GB" sz="1600" b="1" dirty="0"/>
              <a:t>best performance</a:t>
            </a:r>
            <a:r>
              <a:rPr lang="en-GB" sz="1600" dirty="0"/>
              <a:t> on a validation set.</a:t>
            </a: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6DA01FA-FF63-291C-67C6-59C19A980331}"/>
              </a:ext>
            </a:extLst>
          </p:cNvPr>
          <p:cNvSpPr txBox="1">
            <a:spLocks/>
          </p:cNvSpPr>
          <p:nvPr/>
        </p:nvSpPr>
        <p:spPr>
          <a:xfrm>
            <a:off x="2657905" y="304203"/>
            <a:ext cx="8442713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Understanding Neural Networks: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Observations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5372BD5-7349-6BAE-8607-3FD9D820A799}"/>
              </a:ext>
            </a:extLst>
          </p:cNvPr>
          <p:cNvSpPr txBox="1"/>
          <p:nvPr/>
        </p:nvSpPr>
        <p:spPr>
          <a:xfrm>
            <a:off x="270387" y="2242725"/>
            <a:ext cx="11651226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 err="1"/>
              <a:t>Optimal</a:t>
            </a:r>
            <a:r>
              <a:rPr lang="es-ES" sz="1600" dirty="0"/>
              <a:t> number </a:t>
            </a:r>
            <a:r>
              <a:rPr lang="es-ES" sz="1600" dirty="0" err="1"/>
              <a:t>of</a:t>
            </a:r>
            <a:r>
              <a:rPr lang="es-ES" sz="1600" dirty="0"/>
              <a:t> </a:t>
            </a:r>
            <a:r>
              <a:rPr lang="es-ES" sz="1600" dirty="0" err="1"/>
              <a:t>neurons</a:t>
            </a:r>
            <a:endParaRPr lang="es-E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 err="1"/>
              <a:t>Regularization</a:t>
            </a:r>
            <a:r>
              <a:rPr lang="es-ES" sz="1600" dirty="0"/>
              <a:t> </a:t>
            </a:r>
            <a:r>
              <a:rPr lang="es-ES" sz="1600" dirty="0" err="1"/>
              <a:t>techniques</a:t>
            </a:r>
            <a:r>
              <a:rPr lang="es-ES" sz="1600" dirty="0"/>
              <a:t> </a:t>
            </a:r>
            <a:r>
              <a:rPr lang="es-ES" sz="1600" b="1" dirty="0"/>
              <a:t>(</a:t>
            </a:r>
            <a:r>
              <a:rPr lang="es-ES" sz="1600" b="1" dirty="0" err="1"/>
              <a:t>Hyperparameters</a:t>
            </a:r>
            <a:r>
              <a:rPr lang="es-ES" sz="1600" b="1" dirty="0"/>
              <a:t>)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s-ES" sz="1600" dirty="0" err="1"/>
              <a:t>Dropout</a:t>
            </a:r>
            <a:endParaRPr lang="es-ES" sz="1600" dirty="0"/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s-ES" sz="1600" dirty="0" err="1"/>
              <a:t>Weight</a:t>
            </a:r>
            <a:r>
              <a:rPr lang="es-ES" sz="1600" dirty="0"/>
              <a:t> </a:t>
            </a:r>
            <a:r>
              <a:rPr lang="es-ES" sz="1600" dirty="0" err="1"/>
              <a:t>Decay</a:t>
            </a:r>
            <a:endParaRPr lang="es-ES" sz="160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74D98AB-4A8B-6316-1B79-B3F0322E3D01}"/>
              </a:ext>
            </a:extLst>
          </p:cNvPr>
          <p:cNvSpPr txBox="1">
            <a:spLocks/>
          </p:cNvSpPr>
          <p:nvPr/>
        </p:nvSpPr>
        <p:spPr>
          <a:xfrm>
            <a:off x="270387" y="3724175"/>
            <a:ext cx="8442713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Observations</a:t>
            </a:r>
            <a:endParaRPr lang="en-GB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40B877-5C77-9BE5-3986-7AD2F49A419D}"/>
              </a:ext>
            </a:extLst>
          </p:cNvPr>
          <p:cNvSpPr txBox="1">
            <a:spLocks/>
          </p:cNvSpPr>
          <p:nvPr/>
        </p:nvSpPr>
        <p:spPr>
          <a:xfrm>
            <a:off x="270387" y="1925225"/>
            <a:ext cx="8442713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Tests:</a:t>
            </a:r>
            <a:endParaRPr lang="en-GB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091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8442713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Understanding Neural Networks: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Optimal Number of Neurons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E8680383-7499-3DC9-ABB3-6384506D2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779775"/>
            <a:ext cx="4827639" cy="3697992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3D9799AF-DA4A-08F1-6823-7FBF840005DD}"/>
              </a:ext>
            </a:extLst>
          </p:cNvPr>
          <p:cNvSpPr/>
          <p:nvPr/>
        </p:nvSpPr>
        <p:spPr>
          <a:xfrm>
            <a:off x="816077" y="5624052"/>
            <a:ext cx="4011561" cy="678425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8040AD9E-49CC-6206-0969-7A85D5EF215B}"/>
              </a:ext>
            </a:extLst>
          </p:cNvPr>
          <p:cNvCxnSpPr>
            <a:cxnSpLocks/>
          </p:cNvCxnSpPr>
          <p:nvPr/>
        </p:nvCxnSpPr>
        <p:spPr>
          <a:xfrm flipV="1">
            <a:off x="816077" y="4244388"/>
            <a:ext cx="472037" cy="13796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785861CE-2A30-F0C0-50AA-FE4179940DF0}"/>
              </a:ext>
            </a:extLst>
          </p:cNvPr>
          <p:cNvCxnSpPr>
            <a:cxnSpLocks/>
          </p:cNvCxnSpPr>
          <p:nvPr/>
        </p:nvCxnSpPr>
        <p:spPr>
          <a:xfrm flipH="1" flipV="1">
            <a:off x="4315509" y="4244388"/>
            <a:ext cx="512129" cy="13796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Imagen 19">
            <a:extLst>
              <a:ext uri="{FF2B5EF4-FFF2-40B4-BE49-F238E27FC236}">
                <a16:creationId xmlns:a16="http://schemas.microsoft.com/office/drawing/2014/main" id="{DF158B4E-8E20-0CB3-60E9-AB8E66AEC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001" y="3266212"/>
            <a:ext cx="3029712" cy="2235708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6D508620-8532-A880-2CA0-E46ABF051118}"/>
              </a:ext>
            </a:extLst>
          </p:cNvPr>
          <p:cNvSpPr txBox="1">
            <a:spLocks/>
          </p:cNvSpPr>
          <p:nvPr/>
        </p:nvSpPr>
        <p:spPr>
          <a:xfrm>
            <a:off x="358077" y="2401070"/>
            <a:ext cx="4111481" cy="372284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2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NN: 1 hidden layer, 100 epochs</a:t>
            </a:r>
            <a:endParaRPr lang="en-GB" sz="2000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1FE39D6D-6FE9-3BF9-62E8-FF724CC95E2C}"/>
              </a:ext>
            </a:extLst>
          </p:cNvPr>
          <p:cNvSpPr/>
          <p:nvPr/>
        </p:nvSpPr>
        <p:spPr>
          <a:xfrm>
            <a:off x="2228890" y="4527407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70270895-09DE-6702-2E69-F0C4784DD09F}"/>
              </a:ext>
            </a:extLst>
          </p:cNvPr>
          <p:cNvSpPr/>
          <p:nvPr/>
        </p:nvSpPr>
        <p:spPr>
          <a:xfrm>
            <a:off x="3177927" y="4609803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C8C57BAC-B0E7-60AD-4C8A-961FE52C9BDD}"/>
              </a:ext>
            </a:extLst>
          </p:cNvPr>
          <p:cNvSpPr/>
          <p:nvPr/>
        </p:nvSpPr>
        <p:spPr>
          <a:xfrm>
            <a:off x="3310993" y="464112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28" name="Gráfico 27">
            <a:extLst>
              <a:ext uri="{FF2B5EF4-FFF2-40B4-BE49-F238E27FC236}">
                <a16:creationId xmlns:a16="http://schemas.microsoft.com/office/drawing/2014/main" id="{175E5F05-22F0-9681-A329-582537AF21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75886" y="2773354"/>
            <a:ext cx="4890533" cy="3697200"/>
          </a:xfrm>
          <a:prstGeom prst="rect">
            <a:avLst/>
          </a:prstGeom>
        </p:spPr>
      </p:pic>
      <p:sp>
        <p:nvSpPr>
          <p:cNvPr id="35" name="Elipse 34">
            <a:extLst>
              <a:ext uri="{FF2B5EF4-FFF2-40B4-BE49-F238E27FC236}">
                <a16:creationId xmlns:a16="http://schemas.microsoft.com/office/drawing/2014/main" id="{CAADBD77-4E97-E619-6E45-381FFE2D8259}"/>
              </a:ext>
            </a:extLst>
          </p:cNvPr>
          <p:cNvSpPr/>
          <p:nvPr/>
        </p:nvSpPr>
        <p:spPr>
          <a:xfrm>
            <a:off x="10621328" y="5694427"/>
            <a:ext cx="367800" cy="362034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36" name="Título 1">
            <a:extLst>
              <a:ext uri="{FF2B5EF4-FFF2-40B4-BE49-F238E27FC236}">
                <a16:creationId xmlns:a16="http://schemas.microsoft.com/office/drawing/2014/main" id="{78AEFABF-A096-FEF6-2B28-2381F5F455CF}"/>
              </a:ext>
            </a:extLst>
          </p:cNvPr>
          <p:cNvSpPr txBox="1">
            <a:spLocks/>
          </p:cNvSpPr>
          <p:nvPr/>
        </p:nvSpPr>
        <p:spPr>
          <a:xfrm>
            <a:off x="6665411" y="2401070"/>
            <a:ext cx="4111481" cy="372284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2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NN: 2 hidden layer, 100 epochs</a:t>
            </a:r>
            <a:endParaRPr lang="en-GB" sz="2000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1B2B3F6C-C5D3-2009-B13E-37BB9FD5F2C3}"/>
              </a:ext>
            </a:extLst>
          </p:cNvPr>
          <p:cNvSpPr/>
          <p:nvPr/>
        </p:nvSpPr>
        <p:spPr>
          <a:xfrm>
            <a:off x="1254055" y="4494831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1F063A74-9FD1-15E5-CA8A-BBFDA92A8388}"/>
              </a:ext>
            </a:extLst>
          </p:cNvPr>
          <p:cNvSpPr/>
          <p:nvPr/>
        </p:nvSpPr>
        <p:spPr>
          <a:xfrm>
            <a:off x="6450066" y="5572256"/>
            <a:ext cx="367800" cy="673447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2196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22">
            <a:extLst>
              <a:ext uri="{FF2B5EF4-FFF2-40B4-BE49-F238E27FC236}">
                <a16:creationId xmlns:a16="http://schemas.microsoft.com/office/drawing/2014/main" id="{B70F87D0-1123-4010-8D75-1A67D7C98607}"/>
              </a:ext>
            </a:extLst>
          </p:cNvPr>
          <p:cNvSpPr/>
          <p:nvPr/>
        </p:nvSpPr>
        <p:spPr>
          <a:xfrm>
            <a:off x="2825411" y="129241"/>
            <a:ext cx="3441163" cy="298737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F3D8018A-E878-4200-AD3A-617CD7D0CF07}"/>
              </a:ext>
            </a:extLst>
          </p:cNvPr>
          <p:cNvCxnSpPr/>
          <p:nvPr/>
        </p:nvCxnSpPr>
        <p:spPr>
          <a:xfrm>
            <a:off x="6325299" y="33556"/>
            <a:ext cx="0" cy="6459523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A45DCEB-4950-415C-8043-DB10062ECA21}"/>
              </a:ext>
            </a:extLst>
          </p:cNvPr>
          <p:cNvCxnSpPr>
            <a:cxnSpLocks/>
          </p:cNvCxnSpPr>
          <p:nvPr/>
        </p:nvCxnSpPr>
        <p:spPr>
          <a:xfrm flipV="1">
            <a:off x="2887208" y="3263317"/>
            <a:ext cx="8783277" cy="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B3808FD4-E85C-4744-8FE4-E2A1469C9031}"/>
              </a:ext>
            </a:extLst>
          </p:cNvPr>
          <p:cNvSpPr/>
          <p:nvPr/>
        </p:nvSpPr>
        <p:spPr>
          <a:xfrm>
            <a:off x="2825411" y="129241"/>
            <a:ext cx="32705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Reduction techniques of the problem size</a:t>
            </a:r>
            <a:endParaRPr lang="en-US" sz="180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03E298D-4DEE-4D94-9853-5A8A1CC1D5E1}"/>
              </a:ext>
            </a:extLst>
          </p:cNvPr>
          <p:cNvSpPr/>
          <p:nvPr/>
        </p:nvSpPr>
        <p:spPr>
          <a:xfrm>
            <a:off x="6554605" y="129241"/>
            <a:ext cx="52487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Transmission grid modelling</a:t>
            </a:r>
            <a:endParaRPr lang="en-US" sz="180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7BEA808-E78F-41EE-A3EC-64E1C3F15910}"/>
              </a:ext>
            </a:extLst>
          </p:cNvPr>
          <p:cNvSpPr/>
          <p:nvPr/>
        </p:nvSpPr>
        <p:spPr>
          <a:xfrm>
            <a:off x="2825411" y="3410017"/>
            <a:ext cx="3270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accent1">
                    <a:lumMod val="75000"/>
                  </a:schemeClr>
                </a:solidFill>
              </a:rPr>
              <a:t>Central and Local Flexibility </a:t>
            </a:r>
            <a:endParaRPr lang="en-US" sz="160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E6294A6-107E-4C97-B9FF-B140ED649E9E}"/>
              </a:ext>
            </a:extLst>
          </p:cNvPr>
          <p:cNvSpPr/>
          <p:nvPr/>
        </p:nvSpPr>
        <p:spPr>
          <a:xfrm>
            <a:off x="6554605" y="3410017"/>
            <a:ext cx="3270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accent1">
                    <a:lumMod val="75000"/>
                  </a:schemeClr>
                </a:solidFill>
              </a:rPr>
              <a:t>Model</a:t>
            </a:r>
            <a:endParaRPr lang="en-US" sz="1600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B7F07175-4880-4998-AACB-AEFAA8236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605" y="3926048"/>
            <a:ext cx="2214692" cy="137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omo">
            <a:extLst>
              <a:ext uri="{FF2B5EF4-FFF2-40B4-BE49-F238E27FC236}">
                <a16:creationId xmlns:a16="http://schemas.microsoft.com/office/drawing/2014/main" id="{9AF925FF-9C70-4CBD-AF0E-AED791C45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602" y="4001419"/>
            <a:ext cx="2456575" cy="77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66956338-495D-4E0B-B7C3-F55B10A935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10117" y="5154251"/>
            <a:ext cx="1370277" cy="1370277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29C891FC-4F63-4EE9-B3F9-981290FF8EA1}"/>
              </a:ext>
            </a:extLst>
          </p:cNvPr>
          <p:cNvSpPr txBox="1"/>
          <p:nvPr/>
        </p:nvSpPr>
        <p:spPr>
          <a:xfrm>
            <a:off x="2825412" y="922271"/>
            <a:ext cx="3441164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Temporal reduction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Representative stage (periods) with chronological interdependency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Search-space reduction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Portfolio projects (decision variable clustering) based on game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5648A27-883F-4502-95E0-EB30801B7B30}"/>
              </a:ext>
            </a:extLst>
          </p:cNvPr>
          <p:cNvSpPr txBox="1"/>
          <p:nvPr/>
        </p:nvSpPr>
        <p:spPr>
          <a:xfrm>
            <a:off x="6554604" y="922271"/>
            <a:ext cx="5345175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AC-OPF within the TEP problem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An improved linear AC-OPF model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Based on the branch flow model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A SOCP AC-OPF model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Based on the Line-Wise model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It allows us: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Investment in Reactive power compensation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To verify the accuracy and feasibility of the solution obtained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0CBEBEF-231F-4C83-868D-10750E1AA014}"/>
              </a:ext>
            </a:extLst>
          </p:cNvPr>
          <p:cNvSpPr txBox="1"/>
          <p:nvPr/>
        </p:nvSpPr>
        <p:spPr>
          <a:xfrm>
            <a:off x="2825412" y="3779349"/>
            <a:ext cx="3441164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Central flexibility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Management of hydro reservoirs, PSH, batteries, etc.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Local flexibility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Demand-side management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Bi-level model considering distribution grid and microgrids as well as local flexibility schemes.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9E51938-FF13-4556-9DDB-1C029E6A3301}"/>
              </a:ext>
            </a:extLst>
          </p:cNvPr>
          <p:cNvSpPr txBox="1"/>
          <p:nvPr/>
        </p:nvSpPr>
        <p:spPr>
          <a:xfrm>
            <a:off x="6554604" y="5154251"/>
            <a:ext cx="3441164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Multi-stage transmission expansion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Hourly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Storage management and investment</a:t>
            </a:r>
          </a:p>
        </p:txBody>
      </p:sp>
    </p:spTree>
    <p:extLst>
      <p:ext uri="{BB962C8B-B14F-4D97-AF65-F5344CB8AC3E}">
        <p14:creationId xmlns:p14="http://schemas.microsoft.com/office/powerpoint/2010/main" val="2391681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8442713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Understanding Neural Networks: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Regularization technique - Dropout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6257B08-6501-2C1C-FFDE-46A049414069}"/>
              </a:ext>
            </a:extLst>
          </p:cNvPr>
          <p:cNvSpPr txBox="1"/>
          <p:nvPr/>
        </p:nvSpPr>
        <p:spPr>
          <a:xfrm>
            <a:off x="2657905" y="1333714"/>
            <a:ext cx="60943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Dropout is a regularization technique used </a:t>
            </a:r>
            <a:r>
              <a:rPr lang="en-GB" b="1" dirty="0">
                <a:solidFill>
                  <a:srgbClr val="C00000"/>
                </a:solidFill>
              </a:rPr>
              <a:t>to prevent overfitting</a:t>
            </a:r>
            <a:r>
              <a:rPr lang="en-GB" dirty="0"/>
              <a:t> in neural networks. It works by </a:t>
            </a:r>
            <a:r>
              <a:rPr lang="en-GB" b="1" dirty="0"/>
              <a:t>randomly dropping out with a certain probability (setting to zero) some neurons during training</a:t>
            </a:r>
            <a:r>
              <a:rPr lang="en-GB" dirty="0"/>
              <a:t>, which forces the remaining neurons to learn more robust features.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CF4C70D-37E4-A986-64DB-22E4C88CB44E}"/>
              </a:ext>
            </a:extLst>
          </p:cNvPr>
          <p:cNvSpPr txBox="1">
            <a:spLocks/>
          </p:cNvSpPr>
          <p:nvPr/>
        </p:nvSpPr>
        <p:spPr>
          <a:xfrm>
            <a:off x="112868" y="2401070"/>
            <a:ext cx="4664796" cy="372284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16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NN: 1 hidden layer, 100 epochs, Dropout: 00%</a:t>
            </a:r>
            <a:endParaRPr lang="en-GB" sz="1600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0E37CD3A-A033-2F9D-2895-ECE8F39BF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779775"/>
            <a:ext cx="4827639" cy="369799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5A41C508-8D1B-6CAF-8029-15D821BA6CDB}"/>
              </a:ext>
            </a:extLst>
          </p:cNvPr>
          <p:cNvSpPr/>
          <p:nvPr/>
        </p:nvSpPr>
        <p:spPr>
          <a:xfrm>
            <a:off x="816077" y="5624052"/>
            <a:ext cx="4011561" cy="678425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0F527C6A-550C-6349-FCBC-904493C02DCB}"/>
              </a:ext>
            </a:extLst>
          </p:cNvPr>
          <p:cNvCxnSpPr>
            <a:cxnSpLocks/>
          </p:cNvCxnSpPr>
          <p:nvPr/>
        </p:nvCxnSpPr>
        <p:spPr>
          <a:xfrm flipV="1">
            <a:off x="816077" y="4244388"/>
            <a:ext cx="472037" cy="13796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305A3143-BB56-DB87-AEA3-31B854B9B88A}"/>
              </a:ext>
            </a:extLst>
          </p:cNvPr>
          <p:cNvCxnSpPr>
            <a:cxnSpLocks/>
          </p:cNvCxnSpPr>
          <p:nvPr/>
        </p:nvCxnSpPr>
        <p:spPr>
          <a:xfrm flipH="1" flipV="1">
            <a:off x="4315509" y="4244388"/>
            <a:ext cx="512129" cy="13796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A194343B-0697-CDF8-A61B-E39DD3441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001" y="3266212"/>
            <a:ext cx="3029712" cy="2235708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6189C2C4-2E3E-D325-A4B6-BCD78231F2BC}"/>
              </a:ext>
            </a:extLst>
          </p:cNvPr>
          <p:cNvSpPr/>
          <p:nvPr/>
        </p:nvSpPr>
        <p:spPr>
          <a:xfrm>
            <a:off x="2228890" y="4527407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A0FE37F-5ECC-30AD-561D-7A32D4DE41D6}"/>
              </a:ext>
            </a:extLst>
          </p:cNvPr>
          <p:cNvSpPr/>
          <p:nvPr/>
        </p:nvSpPr>
        <p:spPr>
          <a:xfrm>
            <a:off x="3177927" y="4609803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7A2EB5DE-4897-5D68-E42F-CC3ED19D07FF}"/>
              </a:ext>
            </a:extLst>
          </p:cNvPr>
          <p:cNvSpPr/>
          <p:nvPr/>
        </p:nvSpPr>
        <p:spPr>
          <a:xfrm>
            <a:off x="3310993" y="464112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16832471-048F-9171-09D4-3F5FA23843B7}"/>
              </a:ext>
            </a:extLst>
          </p:cNvPr>
          <p:cNvSpPr/>
          <p:nvPr/>
        </p:nvSpPr>
        <p:spPr>
          <a:xfrm>
            <a:off x="1254055" y="4494831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27" name="Gráfico 26">
            <a:extLst>
              <a:ext uri="{FF2B5EF4-FFF2-40B4-BE49-F238E27FC236}">
                <a16:creationId xmlns:a16="http://schemas.microsoft.com/office/drawing/2014/main" id="{043C279A-3842-5185-7F99-67F4EA97A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529369" y="2633969"/>
            <a:ext cx="2527262" cy="1890000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22D7F2C9-F6C4-4962-08DB-7DDCBE6A1F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529369" y="4762537"/>
            <a:ext cx="2527262" cy="1890000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B5468CE6-4E2F-611E-954D-EB9245BD1898}"/>
              </a:ext>
            </a:extLst>
          </p:cNvPr>
          <p:cNvSpPr txBox="1"/>
          <p:nvPr/>
        </p:nvSpPr>
        <p:spPr>
          <a:xfrm>
            <a:off x="6039630" y="2343777"/>
            <a:ext cx="13747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Dropout: 10%</a:t>
            </a:r>
            <a:endParaRPr lang="en-GB"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E2D3245B-4F29-F335-4C47-1C4E82313C8D}"/>
              </a:ext>
            </a:extLst>
          </p:cNvPr>
          <p:cNvSpPr txBox="1"/>
          <p:nvPr/>
        </p:nvSpPr>
        <p:spPr>
          <a:xfrm>
            <a:off x="6039630" y="4474882"/>
            <a:ext cx="13747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Dropout: </a:t>
            </a:r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0%</a:t>
            </a:r>
            <a:endParaRPr lang="en-GB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268F3EB2-BCDA-611B-CDBB-FDFE9EE93F60}"/>
              </a:ext>
            </a:extLst>
          </p:cNvPr>
          <p:cNvSpPr/>
          <p:nvPr/>
        </p:nvSpPr>
        <p:spPr>
          <a:xfrm>
            <a:off x="6680289" y="3952158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7751B138-1115-5A17-3551-4D879A03F54D}"/>
              </a:ext>
            </a:extLst>
          </p:cNvPr>
          <p:cNvSpPr/>
          <p:nvPr/>
        </p:nvSpPr>
        <p:spPr>
          <a:xfrm>
            <a:off x="7663645" y="3972464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E48EB1B3-AA08-4FCA-5F58-857265F972FA}"/>
              </a:ext>
            </a:extLst>
          </p:cNvPr>
          <p:cNvSpPr/>
          <p:nvPr/>
        </p:nvSpPr>
        <p:spPr>
          <a:xfrm>
            <a:off x="5540826" y="3845827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63697DDA-23B0-E06A-03A3-BE20C4C3A71A}"/>
              </a:ext>
            </a:extLst>
          </p:cNvPr>
          <p:cNvSpPr/>
          <p:nvPr/>
        </p:nvSpPr>
        <p:spPr>
          <a:xfrm>
            <a:off x="5526856" y="5694366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47" name="Gráfico 46">
            <a:extLst>
              <a:ext uri="{FF2B5EF4-FFF2-40B4-BE49-F238E27FC236}">
                <a16:creationId xmlns:a16="http://schemas.microsoft.com/office/drawing/2014/main" id="{83D7C11D-3230-8F5D-A704-E0ADF389BE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996846" y="4776153"/>
            <a:ext cx="2527263" cy="1862767"/>
          </a:xfrm>
          <a:prstGeom prst="rect">
            <a:avLst/>
          </a:prstGeom>
        </p:spPr>
      </p:pic>
      <p:sp>
        <p:nvSpPr>
          <p:cNvPr id="48" name="CuadroTexto 47">
            <a:extLst>
              <a:ext uri="{FF2B5EF4-FFF2-40B4-BE49-F238E27FC236}">
                <a16:creationId xmlns:a16="http://schemas.microsoft.com/office/drawing/2014/main" id="{2AA6465E-2935-E799-6E2A-689D2389A4FA}"/>
              </a:ext>
            </a:extLst>
          </p:cNvPr>
          <p:cNvSpPr txBox="1"/>
          <p:nvPr/>
        </p:nvSpPr>
        <p:spPr>
          <a:xfrm>
            <a:off x="9507107" y="4474882"/>
            <a:ext cx="13747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Dropout: 60%</a:t>
            </a:r>
            <a:endParaRPr lang="en-GB" dirty="0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8D72F706-879B-B889-62E9-99D7D483724B}"/>
              </a:ext>
            </a:extLst>
          </p:cNvPr>
          <p:cNvSpPr/>
          <p:nvPr/>
        </p:nvSpPr>
        <p:spPr>
          <a:xfrm>
            <a:off x="8988644" y="5482138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50" name="Gráfico 49">
            <a:extLst>
              <a:ext uri="{FF2B5EF4-FFF2-40B4-BE49-F238E27FC236}">
                <a16:creationId xmlns:a16="http://schemas.microsoft.com/office/drawing/2014/main" id="{C7EED07D-913A-95DE-2ECD-25F4B4D021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71633" y="2633969"/>
            <a:ext cx="2527263" cy="1890000"/>
          </a:xfrm>
          <a:prstGeom prst="rect">
            <a:avLst/>
          </a:prstGeom>
        </p:spPr>
      </p:pic>
      <p:sp>
        <p:nvSpPr>
          <p:cNvPr id="51" name="CuadroTexto 50">
            <a:extLst>
              <a:ext uri="{FF2B5EF4-FFF2-40B4-BE49-F238E27FC236}">
                <a16:creationId xmlns:a16="http://schemas.microsoft.com/office/drawing/2014/main" id="{E59A003A-2CD7-58DE-EFCA-C8FD25192EE5}"/>
              </a:ext>
            </a:extLst>
          </p:cNvPr>
          <p:cNvSpPr txBox="1"/>
          <p:nvPr/>
        </p:nvSpPr>
        <p:spPr>
          <a:xfrm>
            <a:off x="9581894" y="2343777"/>
            <a:ext cx="13747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Dropout: </a:t>
            </a:r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0%</a:t>
            </a:r>
            <a:endParaRPr lang="en-GB" dirty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51FB1E05-ACB7-6238-91C7-EE820491323E}"/>
              </a:ext>
            </a:extLst>
          </p:cNvPr>
          <p:cNvSpPr/>
          <p:nvPr/>
        </p:nvSpPr>
        <p:spPr>
          <a:xfrm>
            <a:off x="10444510" y="3952158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09F6D0BA-AD30-92F9-19D5-D99D29B3C5E0}"/>
              </a:ext>
            </a:extLst>
          </p:cNvPr>
          <p:cNvSpPr/>
          <p:nvPr/>
        </p:nvSpPr>
        <p:spPr>
          <a:xfrm>
            <a:off x="10986421" y="3923889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64837D57-4BA1-4F27-9018-745C74F3770C}"/>
              </a:ext>
            </a:extLst>
          </p:cNvPr>
          <p:cNvSpPr/>
          <p:nvPr/>
        </p:nvSpPr>
        <p:spPr>
          <a:xfrm>
            <a:off x="11205909" y="3917429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id="{25A7E3E1-7EFC-0764-6161-131213F79EB2}"/>
              </a:ext>
            </a:extLst>
          </p:cNvPr>
          <p:cNvSpPr/>
          <p:nvPr/>
        </p:nvSpPr>
        <p:spPr>
          <a:xfrm>
            <a:off x="11315923" y="3958083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62D5D05C-D5D8-1424-FCE7-645C46A9B37B}"/>
              </a:ext>
            </a:extLst>
          </p:cNvPr>
          <p:cNvSpPr/>
          <p:nvPr/>
        </p:nvSpPr>
        <p:spPr>
          <a:xfrm>
            <a:off x="9069120" y="3804366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28A12B5B-83EF-A965-19C0-563F97F3B16C}"/>
              </a:ext>
            </a:extLst>
          </p:cNvPr>
          <p:cNvSpPr/>
          <p:nvPr/>
        </p:nvSpPr>
        <p:spPr>
          <a:xfrm>
            <a:off x="7335855" y="589285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id="{ED0C03C0-54BA-1A24-C2F2-F2DCFA6704BF}"/>
              </a:ext>
            </a:extLst>
          </p:cNvPr>
          <p:cNvSpPr/>
          <p:nvPr/>
        </p:nvSpPr>
        <p:spPr>
          <a:xfrm>
            <a:off x="11021703" y="577916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8564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8442713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Understanding Neural Networks: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Regularization technique - Weight Decay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6257B08-6501-2C1C-FFDE-46A049414069}"/>
              </a:ext>
            </a:extLst>
          </p:cNvPr>
          <p:cNvSpPr txBox="1"/>
          <p:nvPr/>
        </p:nvSpPr>
        <p:spPr>
          <a:xfrm>
            <a:off x="2657905" y="1333714"/>
            <a:ext cx="6094324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Weight decay is a regularization technique used </a:t>
            </a:r>
            <a:r>
              <a:rPr lang="en-GB" b="1" dirty="0">
                <a:solidFill>
                  <a:srgbClr val="C00000"/>
                </a:solidFill>
              </a:rPr>
              <a:t>to prevent overfitting </a:t>
            </a:r>
            <a:r>
              <a:rPr lang="en-GB" dirty="0"/>
              <a:t>in neural networks </a:t>
            </a:r>
            <a:r>
              <a:rPr lang="en-GB" b="1" dirty="0"/>
              <a:t>by adding a penalty term to the loss function </a:t>
            </a:r>
            <a:r>
              <a:rPr lang="en-GB" dirty="0"/>
              <a:t>that encourages the weights to be small.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CF4C70D-37E4-A986-64DB-22E4C88CB44E}"/>
              </a:ext>
            </a:extLst>
          </p:cNvPr>
          <p:cNvSpPr txBox="1">
            <a:spLocks/>
          </p:cNvSpPr>
          <p:nvPr/>
        </p:nvSpPr>
        <p:spPr>
          <a:xfrm>
            <a:off x="112868" y="2401070"/>
            <a:ext cx="4664796" cy="372284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NN: 1 hidden layer, 100 epochs, no weight decay</a:t>
            </a:r>
            <a:endParaRPr lang="en-GB" sz="1400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0E37CD3A-A033-2F9D-2895-ECE8F39BF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779775"/>
            <a:ext cx="4827639" cy="369799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5A41C508-8D1B-6CAF-8029-15D821BA6CDB}"/>
              </a:ext>
            </a:extLst>
          </p:cNvPr>
          <p:cNvSpPr/>
          <p:nvPr/>
        </p:nvSpPr>
        <p:spPr>
          <a:xfrm>
            <a:off x="816077" y="5624052"/>
            <a:ext cx="4011561" cy="678425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0F527C6A-550C-6349-FCBC-904493C02DCB}"/>
              </a:ext>
            </a:extLst>
          </p:cNvPr>
          <p:cNvCxnSpPr>
            <a:cxnSpLocks/>
          </p:cNvCxnSpPr>
          <p:nvPr/>
        </p:nvCxnSpPr>
        <p:spPr>
          <a:xfrm flipV="1">
            <a:off x="816077" y="4244388"/>
            <a:ext cx="472037" cy="13796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305A3143-BB56-DB87-AEA3-31B854B9B88A}"/>
              </a:ext>
            </a:extLst>
          </p:cNvPr>
          <p:cNvCxnSpPr>
            <a:cxnSpLocks/>
          </p:cNvCxnSpPr>
          <p:nvPr/>
        </p:nvCxnSpPr>
        <p:spPr>
          <a:xfrm flipH="1" flipV="1">
            <a:off x="4315509" y="4244388"/>
            <a:ext cx="512129" cy="13796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A194343B-0697-CDF8-A61B-E39DD3441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001" y="3266212"/>
            <a:ext cx="3029712" cy="2235708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6189C2C4-2E3E-D325-A4B6-BCD78231F2BC}"/>
              </a:ext>
            </a:extLst>
          </p:cNvPr>
          <p:cNvSpPr/>
          <p:nvPr/>
        </p:nvSpPr>
        <p:spPr>
          <a:xfrm>
            <a:off x="2228890" y="4527407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A0FE37F-5ECC-30AD-561D-7A32D4DE41D6}"/>
              </a:ext>
            </a:extLst>
          </p:cNvPr>
          <p:cNvSpPr/>
          <p:nvPr/>
        </p:nvSpPr>
        <p:spPr>
          <a:xfrm>
            <a:off x="3177927" y="4609803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7A2EB5DE-4897-5D68-E42F-CC3ED19D07FF}"/>
              </a:ext>
            </a:extLst>
          </p:cNvPr>
          <p:cNvSpPr/>
          <p:nvPr/>
        </p:nvSpPr>
        <p:spPr>
          <a:xfrm>
            <a:off x="3310993" y="464112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16832471-048F-9171-09D4-3F5FA23843B7}"/>
              </a:ext>
            </a:extLst>
          </p:cNvPr>
          <p:cNvSpPr/>
          <p:nvPr/>
        </p:nvSpPr>
        <p:spPr>
          <a:xfrm>
            <a:off x="1254055" y="4494831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27" name="Gráfico 26">
            <a:extLst>
              <a:ext uri="{FF2B5EF4-FFF2-40B4-BE49-F238E27FC236}">
                <a16:creationId xmlns:a16="http://schemas.microsoft.com/office/drawing/2014/main" id="{043C279A-3842-5185-7F99-67F4EA97A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529369" y="2647585"/>
            <a:ext cx="2527262" cy="1862766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22D7F2C9-F6C4-4962-08DB-7DDCBE6A1F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529369" y="4762537"/>
            <a:ext cx="2527262" cy="1889999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B5468CE6-4E2F-611E-954D-EB9245BD1898}"/>
              </a:ext>
            </a:extLst>
          </p:cNvPr>
          <p:cNvSpPr txBox="1"/>
          <p:nvPr/>
        </p:nvSpPr>
        <p:spPr>
          <a:xfrm>
            <a:off x="5741365" y="2343777"/>
            <a:ext cx="21032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Weight decay: 0.0001</a:t>
            </a:r>
            <a:endParaRPr lang="en-GB"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E2D3245B-4F29-F335-4C47-1C4E82313C8D}"/>
              </a:ext>
            </a:extLst>
          </p:cNvPr>
          <p:cNvSpPr txBox="1"/>
          <p:nvPr/>
        </p:nvSpPr>
        <p:spPr>
          <a:xfrm>
            <a:off x="5611082" y="4474882"/>
            <a:ext cx="25363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Weight decay: 0.01</a:t>
            </a:r>
            <a:endParaRPr lang="en-GB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268F3EB2-BCDA-611B-CDBB-FDFE9EE93F60}"/>
              </a:ext>
            </a:extLst>
          </p:cNvPr>
          <p:cNvSpPr/>
          <p:nvPr/>
        </p:nvSpPr>
        <p:spPr>
          <a:xfrm>
            <a:off x="7007609" y="3925056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E48EB1B3-AA08-4FCA-5F58-857265F972FA}"/>
              </a:ext>
            </a:extLst>
          </p:cNvPr>
          <p:cNvSpPr/>
          <p:nvPr/>
        </p:nvSpPr>
        <p:spPr>
          <a:xfrm>
            <a:off x="5528453" y="3611884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63697DDA-23B0-E06A-03A3-BE20C4C3A71A}"/>
              </a:ext>
            </a:extLst>
          </p:cNvPr>
          <p:cNvSpPr/>
          <p:nvPr/>
        </p:nvSpPr>
        <p:spPr>
          <a:xfrm>
            <a:off x="5521167" y="5813889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47" name="Gráfico 46">
            <a:extLst>
              <a:ext uri="{FF2B5EF4-FFF2-40B4-BE49-F238E27FC236}">
                <a16:creationId xmlns:a16="http://schemas.microsoft.com/office/drawing/2014/main" id="{83D7C11D-3230-8F5D-A704-E0ADF389BE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015054" y="4776153"/>
            <a:ext cx="2490846" cy="1862767"/>
          </a:xfrm>
          <a:prstGeom prst="rect">
            <a:avLst/>
          </a:prstGeom>
        </p:spPr>
      </p:pic>
      <p:sp>
        <p:nvSpPr>
          <p:cNvPr id="48" name="CuadroTexto 47">
            <a:extLst>
              <a:ext uri="{FF2B5EF4-FFF2-40B4-BE49-F238E27FC236}">
                <a16:creationId xmlns:a16="http://schemas.microsoft.com/office/drawing/2014/main" id="{2AA6465E-2935-E799-6E2A-689D2389A4FA}"/>
              </a:ext>
            </a:extLst>
          </p:cNvPr>
          <p:cNvSpPr txBox="1"/>
          <p:nvPr/>
        </p:nvSpPr>
        <p:spPr>
          <a:xfrm>
            <a:off x="9109051" y="4474882"/>
            <a:ext cx="23152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Weight decay: 0.1</a:t>
            </a:r>
            <a:endParaRPr lang="en-GB" dirty="0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8D72F706-879B-B889-62E9-99D7D483724B}"/>
              </a:ext>
            </a:extLst>
          </p:cNvPr>
          <p:cNvSpPr/>
          <p:nvPr/>
        </p:nvSpPr>
        <p:spPr>
          <a:xfrm>
            <a:off x="9015054" y="4945626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28A12B5B-83EF-A965-19C0-563F97F3B16C}"/>
              </a:ext>
            </a:extLst>
          </p:cNvPr>
          <p:cNvSpPr/>
          <p:nvPr/>
        </p:nvSpPr>
        <p:spPr>
          <a:xfrm>
            <a:off x="6902235" y="6004557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id="{ED0C03C0-54BA-1A24-C2F2-F2DCFA6704BF}"/>
              </a:ext>
            </a:extLst>
          </p:cNvPr>
          <p:cNvSpPr/>
          <p:nvPr/>
        </p:nvSpPr>
        <p:spPr>
          <a:xfrm>
            <a:off x="10367281" y="5142826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388F1B4C-9247-1B44-B362-6E588A562B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988644" y="2633969"/>
            <a:ext cx="2527262" cy="188999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DDF695D-1D9F-88A2-23F6-10C2C595C687}"/>
              </a:ext>
            </a:extLst>
          </p:cNvPr>
          <p:cNvSpPr txBox="1"/>
          <p:nvPr/>
        </p:nvSpPr>
        <p:spPr>
          <a:xfrm>
            <a:off x="9243774" y="2343777"/>
            <a:ext cx="20170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Weight decay: 0.001</a:t>
            </a:r>
            <a:endParaRPr lang="en-GB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95CCD4D5-DB49-0045-3F67-27D55446FF50}"/>
              </a:ext>
            </a:extLst>
          </p:cNvPr>
          <p:cNvSpPr/>
          <p:nvPr/>
        </p:nvSpPr>
        <p:spPr>
          <a:xfrm>
            <a:off x="11013338" y="3578968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58294157-C143-5760-C704-F05D811C3BE3}"/>
              </a:ext>
            </a:extLst>
          </p:cNvPr>
          <p:cNvSpPr/>
          <p:nvPr/>
        </p:nvSpPr>
        <p:spPr>
          <a:xfrm>
            <a:off x="8992838" y="3266212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270E63B2-D1B4-6A18-CF79-E6D22EF98CA8}"/>
              </a:ext>
            </a:extLst>
          </p:cNvPr>
          <p:cNvSpPr/>
          <p:nvPr/>
        </p:nvSpPr>
        <p:spPr>
          <a:xfrm>
            <a:off x="7881936" y="391777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C59C84AC-3566-6968-34E2-04F223EF2AE5}"/>
              </a:ext>
            </a:extLst>
          </p:cNvPr>
          <p:cNvSpPr/>
          <p:nvPr/>
        </p:nvSpPr>
        <p:spPr>
          <a:xfrm>
            <a:off x="6680237" y="391777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4B39E830-D706-DA54-1462-BA19574D621C}"/>
              </a:ext>
            </a:extLst>
          </p:cNvPr>
          <p:cNvSpPr/>
          <p:nvPr/>
        </p:nvSpPr>
        <p:spPr>
          <a:xfrm>
            <a:off x="9705698" y="3558042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7213FD7C-B468-6702-D081-E4AB72FD39D9}"/>
              </a:ext>
            </a:extLst>
          </p:cNvPr>
          <p:cNvSpPr/>
          <p:nvPr/>
        </p:nvSpPr>
        <p:spPr>
          <a:xfrm>
            <a:off x="10687321" y="5149358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E5539535-70CA-0815-9EC5-90D6A4E85A22}"/>
              </a:ext>
            </a:extLst>
          </p:cNvPr>
          <p:cNvSpPr/>
          <p:nvPr/>
        </p:nvSpPr>
        <p:spPr>
          <a:xfrm>
            <a:off x="11115128" y="5149358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F517B286-4643-1EC2-0986-6D5AB07E65E6}"/>
              </a:ext>
            </a:extLst>
          </p:cNvPr>
          <p:cNvSpPr/>
          <p:nvPr/>
        </p:nvSpPr>
        <p:spPr>
          <a:xfrm>
            <a:off x="11329214" y="5183605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2151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E40D180-E883-F797-1915-BED9E7C9D735}"/>
              </a:ext>
            </a:extLst>
          </p:cNvPr>
          <p:cNvSpPr txBox="1"/>
          <p:nvPr/>
        </p:nvSpPr>
        <p:spPr>
          <a:xfrm>
            <a:off x="270387" y="2010314"/>
            <a:ext cx="11651226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Considering </a:t>
            </a:r>
            <a:r>
              <a:rPr lang="en-US" sz="1600" b="1" dirty="0"/>
              <a:t>multiple layers</a:t>
            </a:r>
            <a:r>
              <a:rPr lang="en-US" sz="1600" dirty="0"/>
              <a:t>, lead us to the usage of a </a:t>
            </a:r>
            <a:r>
              <a:rPr lang="en-US" sz="1600" b="1" dirty="0"/>
              <a:t>significant number of neurons.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A </a:t>
            </a:r>
            <a:r>
              <a:rPr lang="en-US" sz="1600" b="1" dirty="0"/>
              <a:t>randomly dropping out</a:t>
            </a:r>
            <a:r>
              <a:rPr lang="en-US" sz="1600" dirty="0"/>
              <a:t> with a probability between </a:t>
            </a:r>
            <a:r>
              <a:rPr lang="en-US" sz="1600" b="1" dirty="0"/>
              <a:t>10% and 30%</a:t>
            </a:r>
            <a:r>
              <a:rPr lang="en-US" sz="1600" dirty="0"/>
              <a:t> leads us to a best performance on the validation 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A s</a:t>
            </a:r>
            <a:r>
              <a:rPr lang="en-US" sz="1600" b="1" dirty="0"/>
              <a:t>mall penalty term (0.0001-0.001) </a:t>
            </a:r>
            <a:r>
              <a:rPr lang="en-US" sz="1600" dirty="0"/>
              <a:t>in weight decay regularization also leads us to a best performance.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A common practice is to use a </a:t>
            </a:r>
            <a:r>
              <a:rPr lang="en-GB" sz="1600" b="1" dirty="0"/>
              <a:t>grid search</a:t>
            </a:r>
            <a:r>
              <a:rPr lang="en-GB" sz="1600" dirty="0"/>
              <a:t> or </a:t>
            </a:r>
            <a:r>
              <a:rPr lang="en-GB" sz="1600" b="1" dirty="0"/>
              <a:t>random search</a:t>
            </a:r>
            <a:r>
              <a:rPr lang="en-GB" sz="1600" dirty="0"/>
              <a:t> to explore a range of </a:t>
            </a:r>
            <a:r>
              <a:rPr lang="en-GB" sz="1600" b="1" dirty="0"/>
              <a:t>hyperparameter values </a:t>
            </a:r>
            <a:r>
              <a:rPr lang="en-GB" sz="1600" dirty="0"/>
              <a:t>and select the one that gives the </a:t>
            </a:r>
            <a:r>
              <a:rPr lang="en-GB" sz="1600" b="1" dirty="0"/>
              <a:t>best performance</a:t>
            </a:r>
            <a:r>
              <a:rPr lang="en-GB" sz="1600" dirty="0"/>
              <a:t> on a validation set.</a:t>
            </a: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6DA01FA-FF63-291C-67C6-59C19A980331}"/>
              </a:ext>
            </a:extLst>
          </p:cNvPr>
          <p:cNvSpPr txBox="1">
            <a:spLocks/>
          </p:cNvSpPr>
          <p:nvPr/>
        </p:nvSpPr>
        <p:spPr>
          <a:xfrm>
            <a:off x="2657905" y="304203"/>
            <a:ext cx="8442713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Understanding Neural Networks: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Observations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5372BD5-7349-6BAE-8607-3FD9D820A799}"/>
              </a:ext>
            </a:extLst>
          </p:cNvPr>
          <p:cNvSpPr txBox="1"/>
          <p:nvPr/>
        </p:nvSpPr>
        <p:spPr>
          <a:xfrm>
            <a:off x="270387" y="4351932"/>
            <a:ext cx="11651226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/>
              <a:t>To explore </a:t>
            </a:r>
            <a:r>
              <a:rPr lang="es-ES" sz="1600" dirty="0" err="1"/>
              <a:t>two</a:t>
            </a:r>
            <a:r>
              <a:rPr lang="es-ES" sz="1600" dirty="0"/>
              <a:t> more </a:t>
            </a:r>
            <a:r>
              <a:rPr lang="es-ES" sz="1600" dirty="0" err="1"/>
              <a:t>regularization</a:t>
            </a:r>
            <a:r>
              <a:rPr lang="es-ES" sz="1600" dirty="0"/>
              <a:t> </a:t>
            </a:r>
            <a:r>
              <a:rPr lang="es-ES" sz="1600" dirty="0" err="1"/>
              <a:t>techniques</a:t>
            </a:r>
            <a:r>
              <a:rPr lang="es-ES" sz="1600" dirty="0"/>
              <a:t>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s-ES" sz="1600" dirty="0"/>
              <a:t>L1 and L2 </a:t>
            </a:r>
            <a:r>
              <a:rPr lang="es-ES" sz="1600" dirty="0" err="1"/>
              <a:t>regularization</a:t>
            </a:r>
            <a:endParaRPr lang="es-ES" sz="1600" dirty="0"/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s-ES" sz="1600" dirty="0"/>
              <a:t>Data </a:t>
            </a:r>
            <a:r>
              <a:rPr lang="es-ES" sz="1600" dirty="0" err="1"/>
              <a:t>augmentation</a:t>
            </a:r>
            <a:endParaRPr lang="es-ES" sz="1600" dirty="0"/>
          </a:p>
          <a:p>
            <a:pPr lvl="1"/>
            <a:endParaRPr lang="es-E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74D98AB-4A8B-6316-1B79-B3F0322E3D01}"/>
              </a:ext>
            </a:extLst>
          </p:cNvPr>
          <p:cNvSpPr txBox="1">
            <a:spLocks/>
          </p:cNvSpPr>
          <p:nvPr/>
        </p:nvSpPr>
        <p:spPr>
          <a:xfrm>
            <a:off x="270387" y="3754916"/>
            <a:ext cx="8442713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200" dirty="0" err="1">
                <a:solidFill>
                  <a:schemeClr val="accent1">
                    <a:lumMod val="75000"/>
                  </a:schemeClr>
                </a:solidFill>
              </a:rPr>
              <a:t>ToDo</a:t>
            </a: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755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53409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DC-Optimal Power Flow via an ANN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38E5D30-028E-2422-0DDF-379525652CCB}"/>
              </a:ext>
            </a:extLst>
          </p:cNvPr>
          <p:cNvGraphicFramePr/>
          <p:nvPr/>
        </p:nvGraphicFramePr>
        <p:xfrm>
          <a:off x="2657905" y="796413"/>
          <a:ext cx="9344087" cy="5757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CBA8DCE7-190B-F0A5-C8E2-91617B710BB0}"/>
              </a:ext>
            </a:extLst>
          </p:cNvPr>
          <p:cNvSpPr txBox="1"/>
          <p:nvPr/>
        </p:nvSpPr>
        <p:spPr>
          <a:xfrm>
            <a:off x="0" y="5285057"/>
            <a:ext cx="2172929" cy="1169551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u="none" strike="noStrike" baseline="0" dirty="0">
                <a:solidFill>
                  <a:srgbClr val="000000"/>
                </a:solidFill>
              </a:rPr>
              <a:t>TP: True positive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u="none" strike="noStrike" baseline="0" dirty="0">
                <a:solidFill>
                  <a:srgbClr val="000000"/>
                </a:solidFill>
              </a:rPr>
              <a:t>FP: False positive</a:t>
            </a:r>
            <a:endParaRPr lang="en-GB" sz="14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u="none" strike="noStrike" baseline="0" dirty="0">
                <a:solidFill>
                  <a:srgbClr val="000000"/>
                </a:solidFill>
              </a:rPr>
              <a:t>FN: False negative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u="none" strike="noStrike" baseline="0" dirty="0">
                <a:solidFill>
                  <a:srgbClr val="000000"/>
                </a:solidFill>
              </a:rPr>
              <a:t>TN: True Negative 	</a:t>
            </a:r>
          </a:p>
        </p:txBody>
      </p:sp>
    </p:spTree>
    <p:extLst>
      <p:ext uri="{BB962C8B-B14F-4D97-AF65-F5344CB8AC3E}">
        <p14:creationId xmlns:p14="http://schemas.microsoft.com/office/powerpoint/2010/main" val="1171087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294967295"/>
          </p:nvPr>
        </p:nvSpPr>
        <p:spPr>
          <a:xfrm>
            <a:off x="0" y="6391275"/>
            <a:ext cx="350838" cy="350838"/>
          </a:xfrm>
          <a:prstGeom prst="ellipse">
            <a:avLst/>
          </a:prstGeom>
          <a:noFill/>
          <a:ln w="9525" cap="flat" cmpd="sng" algn="ctr">
            <a:noFill/>
            <a:prstDash val="solid"/>
          </a:ln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p:spPr>
        <p:txBody>
          <a:bodyPr wrap="none" lIns="0" tIns="0" rIns="0" bIns="0" anchor="ctr" anchorCtr="1">
            <a:noAutofit/>
          </a:bodyPr>
          <a:lstStyle>
            <a:defPPr>
              <a:defRPr lang="es-ES"/>
            </a:defPPr>
            <a:lvl1pPr marL="0" algn="ctr" defTabSz="914400" rtl="0" eaLnBrk="1" latinLnBrk="0" hangingPunct="1">
              <a:defRPr kumimoji="0" sz="1050" kern="1200">
                <a:solidFill>
                  <a:sysClr val="windowText" lastClr="000000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BD7E74-CBD2-4D88-9109-2EA8081AE675}" type="slidenum">
              <a:rPr lang="es-ES" smtClean="0"/>
              <a:pPr/>
              <a:t>24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AE8AEE3-EE50-098B-805E-650BAF61A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53409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DC-Optimal Power Flow via an ANN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4" name="Object 1">
            <a:extLst>
              <a:ext uri="{FF2B5EF4-FFF2-40B4-BE49-F238E27FC236}">
                <a16:creationId xmlns:a16="http://schemas.microsoft.com/office/drawing/2014/main" id="{7EA180BE-1378-E7EF-172D-AFDA0922D1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9236044"/>
              </p:ext>
            </p:extLst>
          </p:nvPr>
        </p:nvGraphicFramePr>
        <p:xfrm>
          <a:off x="2657905" y="942975"/>
          <a:ext cx="7610475" cy="248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7610585" imgH="2486105" progId="Excel.Sheet.12">
                  <p:embed/>
                </p:oleObj>
              </mc:Choice>
              <mc:Fallback>
                <p:oleObj name="Worksheet" r:id="rId2" imgW="7610585" imgH="2486105" progId="Excel.Sheet.12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57905" y="942975"/>
                        <a:ext cx="7610475" cy="2486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Elipse 4">
            <a:extLst>
              <a:ext uri="{FF2B5EF4-FFF2-40B4-BE49-F238E27FC236}">
                <a16:creationId xmlns:a16="http://schemas.microsoft.com/office/drawing/2014/main" id="{98F8FAC3-40BB-712C-EB5F-3234C66B97B0}"/>
              </a:ext>
            </a:extLst>
          </p:cNvPr>
          <p:cNvSpPr/>
          <p:nvPr/>
        </p:nvSpPr>
        <p:spPr>
          <a:xfrm>
            <a:off x="4412835" y="4135293"/>
            <a:ext cx="217280" cy="2172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FA0ACD-4676-F6BD-626B-9F7B6F7FD570}"/>
              </a:ext>
            </a:extLst>
          </p:cNvPr>
          <p:cNvSpPr/>
          <p:nvPr/>
        </p:nvSpPr>
        <p:spPr>
          <a:xfrm>
            <a:off x="5782928" y="5067800"/>
            <a:ext cx="217280" cy="2172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46057AA4-B28D-5D42-3408-C47C5602BE54}"/>
              </a:ext>
            </a:extLst>
          </p:cNvPr>
          <p:cNvSpPr/>
          <p:nvPr/>
        </p:nvSpPr>
        <p:spPr>
          <a:xfrm>
            <a:off x="7364269" y="4135293"/>
            <a:ext cx="217280" cy="2172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D2ECC65-E5E1-3B53-D6C8-F1993B185E83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4630115" y="4243933"/>
            <a:ext cx="2734154" cy="0"/>
          </a:xfrm>
          <a:prstGeom prst="line">
            <a:avLst/>
          </a:prstGeom>
          <a:ln w="38100">
            <a:prstDash val="sysDash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710F26B-C2CC-83C7-1102-D5A55E59CFFD}"/>
              </a:ext>
            </a:extLst>
          </p:cNvPr>
          <p:cNvCxnSpPr>
            <a:cxnSpLocks/>
            <a:stCxn id="5" idx="5"/>
            <a:endCxn id="6" idx="1"/>
          </p:cNvCxnSpPr>
          <p:nvPr/>
        </p:nvCxnSpPr>
        <p:spPr>
          <a:xfrm>
            <a:off x="4598295" y="4320753"/>
            <a:ext cx="1216453" cy="778867"/>
          </a:xfrm>
          <a:prstGeom prst="line">
            <a:avLst/>
          </a:prstGeom>
          <a:ln w="38100">
            <a:prstDash val="sysDash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2340D2DF-E017-B5B4-9417-CE65E030D9B5}"/>
              </a:ext>
            </a:extLst>
          </p:cNvPr>
          <p:cNvCxnSpPr>
            <a:cxnSpLocks/>
            <a:stCxn id="7" idx="3"/>
            <a:endCxn id="6" idx="7"/>
          </p:cNvCxnSpPr>
          <p:nvPr/>
        </p:nvCxnSpPr>
        <p:spPr>
          <a:xfrm flipH="1">
            <a:off x="5968388" y="4320753"/>
            <a:ext cx="1427701" cy="778867"/>
          </a:xfrm>
          <a:prstGeom prst="line">
            <a:avLst/>
          </a:prstGeom>
          <a:ln w="38100">
            <a:prstDash val="sysDash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CC0A6C1F-B131-E976-AD95-6AFC6A71B900}"/>
                  </a:ext>
                </a:extLst>
              </p:cNvPr>
              <p:cNvSpPr txBox="1"/>
              <p:nvPr/>
            </p:nvSpPr>
            <p:spPr>
              <a:xfrm>
                <a:off x="4987189" y="3922320"/>
                <a:ext cx="1962397" cy="2316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ba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=200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𝑖𝑛𝑣</m:t>
                          </m:r>
                        </m:sup>
                      </m:sSub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CC0A6C1F-B131-E976-AD95-6AFC6A71B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189" y="3922320"/>
                <a:ext cx="1962397" cy="231602"/>
              </a:xfrm>
              <a:prstGeom prst="rect">
                <a:avLst/>
              </a:prstGeom>
              <a:blipFill>
                <a:blip r:embed="rId4"/>
                <a:stretch>
                  <a:fillRect l="-1553" r="-1863" b="-184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DBEE420F-0357-D73A-1514-3C2862A55BC3}"/>
                  </a:ext>
                </a:extLst>
              </p:cNvPr>
              <p:cNvSpPr txBox="1"/>
              <p:nvPr/>
            </p:nvSpPr>
            <p:spPr>
              <a:xfrm>
                <a:off x="6568530" y="4820672"/>
                <a:ext cx="1966436" cy="2316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</m:e>
                      </m:ba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=200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𝑖𝑛𝑣</m:t>
                          </m:r>
                        </m:sup>
                      </m:sSub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DBEE420F-0357-D73A-1514-3C2862A55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530" y="4820672"/>
                <a:ext cx="1966436" cy="231602"/>
              </a:xfrm>
              <a:prstGeom prst="rect">
                <a:avLst/>
              </a:prstGeom>
              <a:blipFill>
                <a:blip r:embed="rId5"/>
                <a:stretch>
                  <a:fillRect l="-1553" r="-1863" b="-184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837C683-50AC-A37E-1CCD-C30E8C75CCB1}"/>
                  </a:ext>
                </a:extLst>
              </p:cNvPr>
              <p:cNvSpPr txBox="1"/>
              <p:nvPr/>
            </p:nvSpPr>
            <p:spPr>
              <a:xfrm>
                <a:off x="3318805" y="4820672"/>
                <a:ext cx="1966436" cy="2316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</m:e>
                      </m:ba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=200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𝑖𝑛𝑣</m:t>
                          </m:r>
                        </m:sup>
                      </m:sSub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837C683-50AC-A37E-1CCD-C30E8C75C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805" y="4820672"/>
                <a:ext cx="1966436" cy="231602"/>
              </a:xfrm>
              <a:prstGeom prst="rect">
                <a:avLst/>
              </a:prstGeom>
              <a:blipFill>
                <a:blip r:embed="rId6"/>
                <a:stretch>
                  <a:fillRect l="-1238" r="-1548" b="-184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783C4428-FB82-FEEB-3C02-274B84637E9D}"/>
                  </a:ext>
                </a:extLst>
              </p:cNvPr>
              <p:cNvSpPr txBox="1"/>
              <p:nvPr/>
            </p:nvSpPr>
            <p:spPr>
              <a:xfrm>
                <a:off x="4241250" y="5379519"/>
                <a:ext cx="3414589" cy="2458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ba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=200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𝑔𝑒𝑛</m:t>
                          </m:r>
                        </m:sup>
                      </m:sSubSup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70 €/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𝑀𝑊h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=400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783C4428-FB82-FEEB-3C02-274B84637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250" y="5379519"/>
                <a:ext cx="3414589" cy="245837"/>
              </a:xfrm>
              <a:prstGeom prst="rect">
                <a:avLst/>
              </a:prstGeom>
              <a:blipFill>
                <a:blip r:embed="rId7"/>
                <a:stretch>
                  <a:fillRect b="-243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EE0ADC1E-31F8-476A-FDFD-01E5A099AFA2}"/>
                  </a:ext>
                </a:extLst>
              </p:cNvPr>
              <p:cNvSpPr txBox="1"/>
              <p:nvPr/>
            </p:nvSpPr>
            <p:spPr>
              <a:xfrm>
                <a:off x="7364269" y="3823763"/>
                <a:ext cx="3414589" cy="244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=600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𝑔𝑒𝑛</m:t>
                          </m:r>
                        </m:sup>
                      </m:sSubSup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40 €/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𝑀𝑊h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=300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EE0ADC1E-31F8-476A-FDFD-01E5A099A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4269" y="3823763"/>
                <a:ext cx="3414589" cy="244747"/>
              </a:xfrm>
              <a:prstGeom prst="rect">
                <a:avLst/>
              </a:prstGeom>
              <a:blipFill>
                <a:blip r:embed="rId8"/>
                <a:stretch>
                  <a:fillRect b="-2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CE63B745-62F7-2D16-1F5C-E69930175E94}"/>
                  </a:ext>
                </a:extLst>
              </p:cNvPr>
              <p:cNvSpPr txBox="1"/>
              <p:nvPr/>
            </p:nvSpPr>
            <p:spPr>
              <a:xfrm>
                <a:off x="1333059" y="3877203"/>
                <a:ext cx="3449021" cy="244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=400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𝑔𝑒𝑛</m:t>
                          </m:r>
                        </m:sup>
                      </m:sSubSup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20 €/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𝑀𝑊h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=200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CE63B745-62F7-2D16-1F5C-E69930175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059" y="3877203"/>
                <a:ext cx="3449021" cy="244554"/>
              </a:xfrm>
              <a:prstGeom prst="rect">
                <a:avLst/>
              </a:prstGeom>
              <a:blipFill>
                <a:blip r:embed="rId9"/>
                <a:stretch>
                  <a:fillRect b="-2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832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294967295"/>
          </p:nvPr>
        </p:nvSpPr>
        <p:spPr>
          <a:xfrm>
            <a:off x="0" y="6391275"/>
            <a:ext cx="350838" cy="350838"/>
          </a:xfrm>
          <a:prstGeom prst="ellipse">
            <a:avLst/>
          </a:prstGeom>
          <a:noFill/>
          <a:ln w="9525" cap="flat" cmpd="sng" algn="ctr">
            <a:noFill/>
            <a:prstDash val="solid"/>
          </a:ln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p:spPr>
        <p:txBody>
          <a:bodyPr wrap="none" lIns="0" tIns="0" rIns="0" bIns="0" anchor="ctr" anchorCtr="1">
            <a:noAutofit/>
          </a:bodyPr>
          <a:lstStyle>
            <a:defPPr>
              <a:defRPr lang="es-ES"/>
            </a:defPPr>
            <a:lvl1pPr marL="0" algn="ctr" defTabSz="914400" rtl="0" eaLnBrk="1" latinLnBrk="0" hangingPunct="1">
              <a:defRPr kumimoji="0" sz="1050" kern="1200">
                <a:solidFill>
                  <a:sysClr val="windowText" lastClr="000000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BD7E74-CBD2-4D88-9109-2EA8081AE675}" type="slidenum">
              <a:rPr lang="es-ES" smtClean="0"/>
              <a:pPr/>
              <a:t>25</a:t>
            </a:fld>
            <a:endParaRPr lang="es-ES"/>
          </a:p>
        </p:txBody>
      </p:sp>
      <p:sp>
        <p:nvSpPr>
          <p:cNvPr id="10" name="4 Título"/>
          <p:cNvSpPr txBox="1">
            <a:spLocks/>
          </p:cNvSpPr>
          <p:nvPr/>
        </p:nvSpPr>
        <p:spPr>
          <a:xfrm>
            <a:off x="2685241" y="621703"/>
            <a:ext cx="8784976" cy="45712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Mathematical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a 1">
                <a:extLst>
                  <a:ext uri="{FF2B5EF4-FFF2-40B4-BE49-F238E27FC236}">
                    <a16:creationId xmlns:a16="http://schemas.microsoft.com/office/drawing/2014/main" id="{A79B200D-9540-4DDF-9259-E1242FCFFE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5368602"/>
                  </p:ext>
                </p:extLst>
              </p:nvPr>
            </p:nvGraphicFramePr>
            <p:xfrm>
              <a:off x="2657905" y="1759732"/>
              <a:ext cx="8928994" cy="3880972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7125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1282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26461">
                      <a:extLst>
                        <a:ext uri="{9D8B030D-6E8A-4147-A177-3AD203B41FA5}">
                          <a16:colId xmlns:a16="http://schemas.microsoft.com/office/drawing/2014/main" val="3764912569"/>
                        </a:ext>
                      </a:extLst>
                    </a:gridCol>
                    <a:gridCol w="47712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78983">
                    <a:tc>
                      <a:txBody>
                        <a:bodyPr/>
                        <a:lstStyle/>
                        <a:p>
                          <a:pPr marL="0" algn="r" defTabSz="914377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kern="1200" noProof="0" dirty="0">
                              <a:solidFill>
                                <a:schemeClr val="tx1"/>
                              </a:solidFill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  <a:cs typeface="+mn-cs"/>
                            </a:rPr>
                            <a:t>Objective function: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1200" i="1" noProof="0" smtClean="0">
                                            <a:effectLst/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200" i="0" noProof="0" smtClean="0">
                                            <a:effectLst/>
                                            <a:latin typeface="Cambria Math"/>
                                            <a:ea typeface="SimSun" panose="02010600030101010101" pitchFamily="2" charset="-122"/>
                                          </a:rPr>
                                          <m:t>min</m:t>
                                        </m:r>
                                      </m:e>
                                      <m:lim/>
                                    </m:limLow>
                                  </m:fName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𝑛𝑔</m:t>
                                        </m:r>
                                      </m:sub>
                                      <m:sup/>
                                      <m:e>
                                        <m:sSubSup>
                                          <m:sSubSupPr>
                                            <m:ctrlP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  <m:sup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sup>
                                        </m:sSubSup>
                                        <m:sSub>
                                          <m:sSubPr>
                                            <m:ctrlP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𝐷𝑈𝑅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𝐶𝑉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𝒈𝒑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𝝎</m:t>
                                            </m:r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𝒏𝒈</m:t>
                                            </m:r>
                                          </m:sub>
                                          <m:sup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𝒑</m:t>
                                            </m:r>
                                          </m:sup>
                                        </m:sSubSup>
                                      </m:e>
                                    </m:nary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𝑛𝑖</m:t>
                                        </m:r>
                                      </m:sub>
                                      <m:sup/>
                                      <m:e>
                                        <m:sSubSup>
                                          <m:sSubSupPr>
                                            <m:ctrlP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  <m:sup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sup>
                                        </m:sSubSup>
                                        <m:sSub>
                                          <m:sSubPr>
                                            <m:ctrlP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𝐷𝑈𝑅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𝐶𝐸𝑁𝑆</m:t>
                                        </m:r>
                                        <m:sSubSup>
                                          <m:sSubSupPr>
                                            <m:ctrlP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𝒆𝒏𝒔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𝝎</m:t>
                                            </m:r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𝒏𝒊</m:t>
                                            </m:r>
                                          </m:sub>
                                          <m:sup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𝒑</m:t>
                                            </m:r>
                                          </m:sup>
                                        </m:sSubSup>
                                      </m:e>
                                    </m:nary>
                                  </m:e>
                                </m:func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(1.1)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85313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Subject to:</a:t>
                          </a:r>
                          <a:endParaRPr lang="en-US" sz="1200" b="1" noProof="0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62384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 err="1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eBalance</a:t>
                          </a:r>
                          <a:endParaRPr lang="en-US" sz="1200" b="1" noProof="0" dirty="0">
                            <a:effectLst/>
                            <a:latin typeface="Consolas" panose="020B0609020204030204" pitchFamily="49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𝒈𝒑</m:t>
                                        </m:r>
                                      </m:e>
                                      <m:sub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𝝎</m:t>
                                        </m:r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𝒏𝒈</m:t>
                                        </m:r>
                                      </m:sub>
                                      <m:sup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es-ES" sz="1200" b="0" i="0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𝒆𝒏𝒔</m:t>
                                    </m:r>
                                  </m:e>
                                  <m:sub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𝒏𝒊</m:t>
                                    </m:r>
                                  </m:sub>
                                  <m:sup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p>
                                </m:sSubSup>
                                <m:r>
                                  <a:rPr lang="en-US" sz="1200" noProof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𝑛𝑖</m:t>
                                    </m:r>
                                  </m:sub>
                                  <m:sup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bSup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𝒇</m:t>
                                        </m:r>
                                      </m:e>
                                      <m:sub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𝝎</m:t>
                                        </m:r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𝒏𝒊𝒋𝒄</m:t>
                                        </m:r>
                                      </m:sub>
                                      <m:sup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𝒇</m:t>
                                        </m:r>
                                      </m:e>
                                      <m:sub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𝝎</m:t>
                                        </m:r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𝒏𝒋𝒊𝒄</m:t>
                                        </m:r>
                                      </m:sub>
                                      <m:sup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sup>
                                    </m:sSubSup>
                                  </m:e>
                                </m:nary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𝑛𝑖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(1.2)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55535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eKirchhoff2ndLaw1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𝒇</m:t>
                                        </m:r>
                                      </m:e>
                                      <m:sub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𝝎</m:t>
                                        </m:r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𝒏𝒊𝒋𝒄</m:t>
                                        </m:r>
                                      </m:sub>
                                      <m:sup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𝒑</m:t>
                                        </m:r>
                                      </m:sup>
                                    </m:sSub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sz="1200" b="0" i="1" kern="1200" noProof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s-ES" sz="1200" b="0" i="1" kern="1200" noProof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𝐹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𝑖𝑗𝑐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s-ES" sz="1200" b="0" i="1" kern="1200" noProof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s-E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𝜽</m:t>
                                        </m:r>
                                      </m:e>
                                      <m:sub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𝝎</m:t>
                                        </m:r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𝒏𝒊</m:t>
                                        </m:r>
                                      </m:sub>
                                      <m:sup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𝒑</m:t>
                                        </m:r>
                                      </m:sup>
                                    </m:sSubSup>
                                    <m:r>
                                      <a:rPr lang="es-E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𝜽</m:t>
                                        </m:r>
                                      </m:e>
                                      <m:sub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𝝎</m:t>
                                        </m:r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𝒏𝒋</m:t>
                                        </m:r>
                                      </m:sub>
                                      <m:sup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𝒑</m:t>
                                        </m:r>
                                      </m:sup>
                                    </m:sSubSup>
                                  </m:e>
                                </m:d>
                                <m:f>
                                  <m:fPr>
                                    <m:ctrlPr>
                                      <a:rPr lang="es-E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𝐵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𝑖𝑗𝑐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sz="1200" b="0" i="1" kern="1200" noProof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s-ES" sz="1200" b="0" i="1" kern="1200" noProof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𝐹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𝑖𝑗𝑐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s-ES" sz="1200" b="0" i="1" kern="1200" noProof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200" b="0" i="1" kern="1200" noProof="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𝑛𝑖𝑗𝑐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</m:oMath>
                            </m:oMathPara>
                          </a14:m>
                          <a:endParaRPr lang="es-ES" sz="1200" b="0" i="1" noProof="0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𝑖𝑗𝑐</m:t>
                                </m:r>
                                <m:r>
                                  <a:rPr lang="en-U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𝐸𝐿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(1.3)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48971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Bounds on generation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200" b="0" i="0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200" noProof="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𝒈𝒑</m:t>
                                    </m:r>
                                  </m:e>
                                  <m:sub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𝒏𝒈</m:t>
                                    </m:r>
                                  </m:sub>
                                  <m:sup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p>
                                </m:sSubSup>
                                <m:r>
                                  <a:rPr lang="en-US" sz="1200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200" i="1" noProof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𝐺𝑃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𝑛𝑔</m:t>
                                    </m:r>
                                  </m:sub>
                                  <m:sup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200" b="0" i="0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200" noProof="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𝒆𝒏𝒔</m:t>
                                    </m:r>
                                  </m:e>
                                  <m:sub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𝒏𝒊</m:t>
                                    </m:r>
                                  </m:sub>
                                  <m:sup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p>
                                </m:sSubSup>
                                <m:r>
                                  <a:rPr lang="en-US" sz="1200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𝑛𝑖</m:t>
                                    </m:r>
                                  </m:sub>
                                  <m:sup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𝑛𝑔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𝑛𝑖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(1.4)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(1.5)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51417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Bounds on network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200" b="0" i="1" kern="1200" noProof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𝐹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E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𝑖𝑗𝑐</m:t>
                                    </m:r>
                                  </m:sub>
                                </m:sSub>
                                <m:r>
                                  <a:rPr lang="en-US" sz="1200" noProof="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𝝎</m:t>
                                    </m:r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𝒏𝒊𝒋𝒄</m:t>
                                    </m:r>
                                  </m:sub>
                                  <m:sup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𝒑</m:t>
                                    </m:r>
                                  </m:sup>
                                </m:sSubSup>
                                <m:r>
                                  <a:rPr lang="en-US" sz="1200" noProof="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𝐹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E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𝑖𝑗𝑐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200" b="0" kern="1200" noProof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+mn-cs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𝝎</m:t>
                                    </m:r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𝒏𝒊</m:t>
                                    </m:r>
                                  </m:sub>
                                  <m:sup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𝒑</m:t>
                                    </m:r>
                                  </m:sup>
                                </m:sSubSup>
                                <m:r>
                                  <a:rPr lang="es-ES" sz="1200" b="0" i="0" kern="1200" noProof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𝑛𝑖𝑗𝑐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</m:oMath>
                            </m:oMathPara>
                          </a14:m>
                          <a:endParaRPr lang="es-ES" sz="1200" b="0" i="1" noProof="0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𝑖𝑗𝑐</m:t>
                                </m:r>
                                <m:r>
                                  <a:rPr lang="en-U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𝐸𝐿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(1.6)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(1.7)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a 1">
                <a:extLst>
                  <a:ext uri="{FF2B5EF4-FFF2-40B4-BE49-F238E27FC236}">
                    <a16:creationId xmlns:a16="http://schemas.microsoft.com/office/drawing/2014/main" id="{A79B200D-9540-4DDF-9259-E1242FCFFE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5368602"/>
                  </p:ext>
                </p:extLst>
              </p:nvPr>
            </p:nvGraphicFramePr>
            <p:xfrm>
              <a:off x="2657905" y="1759732"/>
              <a:ext cx="8928994" cy="3880972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7125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1282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26461">
                      <a:extLst>
                        <a:ext uri="{9D8B030D-6E8A-4147-A177-3AD203B41FA5}">
                          <a16:colId xmlns:a16="http://schemas.microsoft.com/office/drawing/2014/main" val="3764912569"/>
                        </a:ext>
                      </a:extLst>
                    </a:gridCol>
                    <a:gridCol w="47712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697040">
                    <a:tc>
                      <a:txBody>
                        <a:bodyPr/>
                        <a:lstStyle/>
                        <a:p>
                          <a:pPr marL="0" algn="r" defTabSz="914377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kern="1200" noProof="0" dirty="0">
                              <a:solidFill>
                                <a:schemeClr val="tx1"/>
                              </a:solidFill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  <a:cs typeface="+mn-cs"/>
                            </a:rPr>
                            <a:t>Objective function: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989" r="-26361" b="-458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(1.1)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1427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Subject to:</a:t>
                          </a:r>
                          <a:endParaRPr lang="en-US" sz="1200" b="1" noProof="0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62384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 err="1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eBalance</a:t>
                          </a:r>
                          <a:endParaRPr lang="en-US" sz="1200" b="1" noProof="0" dirty="0">
                            <a:effectLst/>
                            <a:latin typeface="Consolas" panose="020B0609020204030204" pitchFamily="49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989" t="-97468" r="-26361" b="-2088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0710" t="-97468" r="-46154" b="-2088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(1.2)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85927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eKirchhoff2ndLaw1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989" t="-276106" r="-26361" b="-1920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0710" t="-276106" r="-46154" b="-1920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(1.3)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39382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Bounds on generation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989" t="-404762" r="-26361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0710" t="-404762" r="-46154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(1.4)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(1.5)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654812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Bounds on network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989" t="-490741" r="-26361" b="-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0710" t="-490741" r="-46154" b="-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(1.6)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(1.7)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ítulo 1">
            <a:extLst>
              <a:ext uri="{FF2B5EF4-FFF2-40B4-BE49-F238E27FC236}">
                <a16:creationId xmlns:a16="http://schemas.microsoft.com/office/drawing/2014/main" id="{EAE8AEE3-EE50-098B-805E-650BAF61A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53409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DC-Optimal Power Flow via an ANN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9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53409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DC-Optimal Power Flow via an ANN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B27A63-98AA-007F-79AC-28EE97A09802}"/>
              </a:ext>
            </a:extLst>
          </p:cNvPr>
          <p:cNvSpPr/>
          <p:nvPr/>
        </p:nvSpPr>
        <p:spPr>
          <a:xfrm>
            <a:off x="3095312" y="3694880"/>
            <a:ext cx="1268361" cy="635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NN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E8BD9719-B280-998D-182F-4CEC84A9C101}"/>
              </a:ext>
            </a:extLst>
          </p:cNvPr>
          <p:cNvCxnSpPr/>
          <p:nvPr/>
        </p:nvCxnSpPr>
        <p:spPr>
          <a:xfrm>
            <a:off x="7010400" y="1376516"/>
            <a:ext cx="0" cy="506361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DA4103E7-AC47-BFEF-AB71-513FA4DB304D}"/>
              </a:ext>
            </a:extLst>
          </p:cNvPr>
          <p:cNvSpPr/>
          <p:nvPr/>
        </p:nvSpPr>
        <p:spPr>
          <a:xfrm>
            <a:off x="658786" y="2594489"/>
            <a:ext cx="1268361" cy="511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Parameters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B14298B4-AD1E-016B-B91A-A96663FAE5E3}"/>
              </a:ext>
            </a:extLst>
          </p:cNvPr>
          <p:cNvCxnSpPr>
            <a:cxnSpLocks/>
            <a:stCxn id="8" idx="3"/>
            <a:endCxn id="2" idx="1"/>
          </p:cNvCxnSpPr>
          <p:nvPr/>
        </p:nvCxnSpPr>
        <p:spPr>
          <a:xfrm>
            <a:off x="1927147" y="2850128"/>
            <a:ext cx="1168165" cy="1162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4DF3AE32-278A-E6F9-EE71-E9583E85A679}"/>
              </a:ext>
            </a:extLst>
          </p:cNvPr>
          <p:cNvSpPr/>
          <p:nvPr/>
        </p:nvSpPr>
        <p:spPr>
          <a:xfrm>
            <a:off x="5127394" y="3377379"/>
            <a:ext cx="1258527" cy="4916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Continuous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664C35C4-1248-210A-0485-94208F491E95}"/>
              </a:ext>
            </a:extLst>
          </p:cNvPr>
          <p:cNvSpPr/>
          <p:nvPr/>
        </p:nvSpPr>
        <p:spPr>
          <a:xfrm>
            <a:off x="5127394" y="4012380"/>
            <a:ext cx="1258527" cy="4916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Discrete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7FD84E3-AA43-4AC8-0358-4DCD8A14D021}"/>
              </a:ext>
            </a:extLst>
          </p:cNvPr>
          <p:cNvSpPr/>
          <p:nvPr/>
        </p:nvSpPr>
        <p:spPr>
          <a:xfrm>
            <a:off x="4783265" y="2992898"/>
            <a:ext cx="1966448" cy="2038964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4657A671-D499-5A1E-BA08-6B4B3F69410B}"/>
              </a:ext>
            </a:extLst>
          </p:cNvPr>
          <p:cNvCxnSpPr>
            <a:cxnSpLocks/>
            <a:stCxn id="2" idx="3"/>
            <a:endCxn id="14" idx="1"/>
          </p:cNvCxnSpPr>
          <p:nvPr/>
        </p:nvCxnSpPr>
        <p:spPr>
          <a:xfrm flipV="1">
            <a:off x="4363673" y="4012380"/>
            <a:ext cx="41959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E4A97CD-7E26-6462-5100-CD4C0FCF08DD}"/>
              </a:ext>
            </a:extLst>
          </p:cNvPr>
          <p:cNvSpPr txBox="1"/>
          <p:nvPr/>
        </p:nvSpPr>
        <p:spPr>
          <a:xfrm>
            <a:off x="5338683" y="3035098"/>
            <a:ext cx="8515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Outputs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716D9DA-C4C0-C061-0D05-FBC7F41A2298}"/>
              </a:ext>
            </a:extLst>
          </p:cNvPr>
          <p:cNvSpPr txBox="1"/>
          <p:nvPr/>
        </p:nvSpPr>
        <p:spPr>
          <a:xfrm>
            <a:off x="181331" y="2057140"/>
            <a:ext cx="1356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Electricity demand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DEF5B8E-9CCF-2CB2-1BCC-F1A10825D5F1}"/>
              </a:ext>
            </a:extLst>
          </p:cNvPr>
          <p:cNvSpPr txBox="1"/>
          <p:nvPr/>
        </p:nvSpPr>
        <p:spPr>
          <a:xfrm>
            <a:off x="1582497" y="2162681"/>
            <a:ext cx="1423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Wind &amp; solar profiles</a:t>
            </a:r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69C7BDA1-DDDF-5F48-F1B6-3BF81ED6595C}"/>
              </a:ext>
            </a:extLst>
          </p:cNvPr>
          <p:cNvCxnSpPr>
            <a:stCxn id="21" idx="2"/>
            <a:endCxn id="8" idx="0"/>
          </p:cNvCxnSpPr>
          <p:nvPr/>
        </p:nvCxnSpPr>
        <p:spPr>
          <a:xfrm>
            <a:off x="859562" y="2303361"/>
            <a:ext cx="433405" cy="29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9C9DDE42-1E0D-BDB0-6209-0231D5451058}"/>
              </a:ext>
            </a:extLst>
          </p:cNvPr>
          <p:cNvCxnSpPr>
            <a:stCxn id="22" idx="2"/>
            <a:endCxn id="8" idx="0"/>
          </p:cNvCxnSpPr>
          <p:nvPr/>
        </p:nvCxnSpPr>
        <p:spPr>
          <a:xfrm flipH="1">
            <a:off x="1292967" y="2408902"/>
            <a:ext cx="1001424" cy="185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4EC21D5B-A76C-F72A-03D5-4F5438254B70}"/>
              </a:ext>
            </a:extLst>
          </p:cNvPr>
          <p:cNvSpPr txBox="1"/>
          <p:nvPr/>
        </p:nvSpPr>
        <p:spPr>
          <a:xfrm>
            <a:off x="235241" y="3366121"/>
            <a:ext cx="6367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Bounds</a:t>
            </a:r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2F238444-ED96-290A-C400-EB8A87889666}"/>
              </a:ext>
            </a:extLst>
          </p:cNvPr>
          <p:cNvCxnSpPr>
            <a:stCxn id="27" idx="0"/>
            <a:endCxn id="8" idx="2"/>
          </p:cNvCxnSpPr>
          <p:nvPr/>
        </p:nvCxnSpPr>
        <p:spPr>
          <a:xfrm flipV="1">
            <a:off x="553598" y="3105767"/>
            <a:ext cx="739369" cy="260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:a16="http://schemas.microsoft.com/office/drawing/2014/main" id="{159A1FD5-63A6-DB8D-F653-F1A244C78DDE}"/>
              </a:ext>
            </a:extLst>
          </p:cNvPr>
          <p:cNvSpPr txBox="1"/>
          <p:nvPr/>
        </p:nvSpPr>
        <p:spPr>
          <a:xfrm>
            <a:off x="1223292" y="3482060"/>
            <a:ext cx="12378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Network features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1FBFBA9F-3B80-D278-6497-14AC78D61182}"/>
              </a:ext>
            </a:extLst>
          </p:cNvPr>
          <p:cNvSpPr txBox="1"/>
          <p:nvPr/>
        </p:nvSpPr>
        <p:spPr>
          <a:xfrm>
            <a:off x="365806" y="3787448"/>
            <a:ext cx="12442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Generation costs</a:t>
            </a:r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F4AFC220-57A7-36D6-7CBB-6CBC7E3B633A}"/>
              </a:ext>
            </a:extLst>
          </p:cNvPr>
          <p:cNvCxnSpPr>
            <a:stCxn id="32" idx="0"/>
            <a:endCxn id="8" idx="2"/>
          </p:cNvCxnSpPr>
          <p:nvPr/>
        </p:nvCxnSpPr>
        <p:spPr>
          <a:xfrm flipV="1">
            <a:off x="987932" y="3105767"/>
            <a:ext cx="305035" cy="681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58C130E5-EBC5-ABE1-D666-DC235E9822BC}"/>
              </a:ext>
            </a:extLst>
          </p:cNvPr>
          <p:cNvCxnSpPr>
            <a:stCxn id="31" idx="0"/>
            <a:endCxn id="8" idx="2"/>
          </p:cNvCxnSpPr>
          <p:nvPr/>
        </p:nvCxnSpPr>
        <p:spPr>
          <a:xfrm flipH="1" flipV="1">
            <a:off x="1292967" y="3105767"/>
            <a:ext cx="549245" cy="376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ángulo: esquinas redondeadas 51">
            <a:extLst>
              <a:ext uri="{FF2B5EF4-FFF2-40B4-BE49-F238E27FC236}">
                <a16:creationId xmlns:a16="http://schemas.microsoft.com/office/drawing/2014/main" id="{2BC6574E-1582-6A1C-BF30-B008F151BE1A}"/>
              </a:ext>
            </a:extLst>
          </p:cNvPr>
          <p:cNvSpPr/>
          <p:nvPr/>
        </p:nvSpPr>
        <p:spPr>
          <a:xfrm>
            <a:off x="658786" y="4703546"/>
            <a:ext cx="1268361" cy="5112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Variables</a:t>
            </a:r>
          </a:p>
        </p:txBody>
      </p: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AC40EB60-6AFC-C8EC-A6BC-A5C2E39D9508}"/>
              </a:ext>
            </a:extLst>
          </p:cNvPr>
          <p:cNvCxnSpPr>
            <a:cxnSpLocks/>
            <a:stCxn id="52" idx="3"/>
            <a:endCxn id="2" idx="1"/>
          </p:cNvCxnSpPr>
          <p:nvPr/>
        </p:nvCxnSpPr>
        <p:spPr>
          <a:xfrm flipV="1">
            <a:off x="1927147" y="4012381"/>
            <a:ext cx="1168165" cy="946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8" name="CuadroTexto 57">
            <a:extLst>
              <a:ext uri="{FF2B5EF4-FFF2-40B4-BE49-F238E27FC236}">
                <a16:creationId xmlns:a16="http://schemas.microsoft.com/office/drawing/2014/main" id="{7B8D55FF-6873-6D55-09FC-591493664AC9}"/>
              </a:ext>
            </a:extLst>
          </p:cNvPr>
          <p:cNvSpPr txBox="1"/>
          <p:nvPr/>
        </p:nvSpPr>
        <p:spPr>
          <a:xfrm>
            <a:off x="235241" y="5475178"/>
            <a:ext cx="9108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Power flows</a:t>
            </a:r>
          </a:p>
        </p:txBody>
      </p: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3E26EAB0-6A49-DCF6-1EF5-0EAF98419068}"/>
              </a:ext>
            </a:extLst>
          </p:cNvPr>
          <p:cNvCxnSpPr>
            <a:stCxn id="58" idx="0"/>
            <a:endCxn id="52" idx="2"/>
          </p:cNvCxnSpPr>
          <p:nvPr/>
        </p:nvCxnSpPr>
        <p:spPr>
          <a:xfrm flipV="1">
            <a:off x="690655" y="5214824"/>
            <a:ext cx="602312" cy="260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CuadroTexto 59">
            <a:extLst>
              <a:ext uri="{FF2B5EF4-FFF2-40B4-BE49-F238E27FC236}">
                <a16:creationId xmlns:a16="http://schemas.microsoft.com/office/drawing/2014/main" id="{200F5079-8BCE-4761-8DEC-53B6E8D80FCD}"/>
              </a:ext>
            </a:extLst>
          </p:cNvPr>
          <p:cNvSpPr txBox="1"/>
          <p:nvPr/>
        </p:nvSpPr>
        <p:spPr>
          <a:xfrm>
            <a:off x="1496177" y="5532939"/>
            <a:ext cx="12955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Power generation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139D4EED-9A7C-92F3-99CF-E477DE37B4A0}"/>
              </a:ext>
            </a:extLst>
          </p:cNvPr>
          <p:cNvSpPr txBox="1"/>
          <p:nvPr/>
        </p:nvSpPr>
        <p:spPr>
          <a:xfrm>
            <a:off x="856800" y="5875216"/>
            <a:ext cx="10663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Dual variables</a:t>
            </a:r>
          </a:p>
        </p:txBody>
      </p: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440C9374-4AA1-6DCD-A2DE-B9D5F0AC5A44}"/>
              </a:ext>
            </a:extLst>
          </p:cNvPr>
          <p:cNvCxnSpPr>
            <a:stCxn id="61" idx="0"/>
            <a:endCxn id="52" idx="2"/>
          </p:cNvCxnSpPr>
          <p:nvPr/>
        </p:nvCxnSpPr>
        <p:spPr>
          <a:xfrm flipH="1" flipV="1">
            <a:off x="1292967" y="5214824"/>
            <a:ext cx="96992" cy="660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499F17E2-C841-4932-6FED-3AF6416088CD}"/>
              </a:ext>
            </a:extLst>
          </p:cNvPr>
          <p:cNvCxnSpPr>
            <a:stCxn id="60" idx="0"/>
            <a:endCxn id="52" idx="2"/>
          </p:cNvCxnSpPr>
          <p:nvPr/>
        </p:nvCxnSpPr>
        <p:spPr>
          <a:xfrm flipH="1" flipV="1">
            <a:off x="1292967" y="5214824"/>
            <a:ext cx="850984" cy="318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Grupo 102">
            <a:extLst>
              <a:ext uri="{FF2B5EF4-FFF2-40B4-BE49-F238E27FC236}">
                <a16:creationId xmlns:a16="http://schemas.microsoft.com/office/drawing/2014/main" id="{436E3FAF-A539-CFFB-FE30-052AC82D325F}"/>
              </a:ext>
            </a:extLst>
          </p:cNvPr>
          <p:cNvGrpSpPr/>
          <p:nvPr/>
        </p:nvGrpSpPr>
        <p:grpSpPr>
          <a:xfrm>
            <a:off x="7090092" y="2440526"/>
            <a:ext cx="5101908" cy="2894436"/>
            <a:chOff x="7090092" y="717906"/>
            <a:chExt cx="5101908" cy="2894436"/>
          </a:xfrm>
        </p:grpSpPr>
        <p:sp>
          <p:nvSpPr>
            <p:cNvPr id="75" name="Rectángulo: esquinas redondeadas 74">
              <a:extLst>
                <a:ext uri="{FF2B5EF4-FFF2-40B4-BE49-F238E27FC236}">
                  <a16:creationId xmlns:a16="http://schemas.microsoft.com/office/drawing/2014/main" id="{E8C4D340-B6C9-91E2-64EF-98DA1D5CDAF3}"/>
                </a:ext>
              </a:extLst>
            </p:cNvPr>
            <p:cNvSpPr/>
            <p:nvPr/>
          </p:nvSpPr>
          <p:spPr>
            <a:xfrm>
              <a:off x="7224961" y="1507253"/>
              <a:ext cx="4232234" cy="2105089"/>
            </a:xfrm>
            <a:prstGeom prst="roundRect">
              <a:avLst/>
            </a:prstGeom>
            <a:solidFill>
              <a:schemeClr val="bg1"/>
            </a:solidFill>
            <a:ln w="19050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ángulo 42">
                  <a:extLst>
                    <a:ext uri="{FF2B5EF4-FFF2-40B4-BE49-F238E27FC236}">
                      <a16:creationId xmlns:a16="http://schemas.microsoft.com/office/drawing/2014/main" id="{7AC13349-F3E4-25EF-B349-AD5F9AB5C8A5}"/>
                    </a:ext>
                  </a:extLst>
                </p:cNvPr>
                <p:cNvSpPr/>
                <p:nvPr/>
              </p:nvSpPr>
              <p:spPr>
                <a:xfrm>
                  <a:off x="7860983" y="1799304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ángulo 42">
                  <a:extLst>
                    <a:ext uri="{FF2B5EF4-FFF2-40B4-BE49-F238E27FC236}">
                      <a16:creationId xmlns:a16="http://schemas.microsoft.com/office/drawing/2014/main" id="{7AC13349-F3E4-25EF-B349-AD5F9AB5C8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0983" y="1799304"/>
                  <a:ext cx="393556" cy="379362"/>
                </a:xfrm>
                <a:prstGeom prst="rect">
                  <a:avLst/>
                </a:prstGeom>
                <a:blipFill>
                  <a:blip r:embed="rId2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ángulo 43">
                  <a:extLst>
                    <a:ext uri="{FF2B5EF4-FFF2-40B4-BE49-F238E27FC236}">
                      <a16:creationId xmlns:a16="http://schemas.microsoft.com/office/drawing/2014/main" id="{9D71052A-E805-8D0F-D08E-07FCF5E73CC1}"/>
                    </a:ext>
                  </a:extLst>
                </p:cNvPr>
                <p:cNvSpPr/>
                <p:nvPr/>
              </p:nvSpPr>
              <p:spPr>
                <a:xfrm>
                  <a:off x="8391925" y="1799304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ángulo 43">
                  <a:extLst>
                    <a:ext uri="{FF2B5EF4-FFF2-40B4-BE49-F238E27FC236}">
                      <a16:creationId xmlns:a16="http://schemas.microsoft.com/office/drawing/2014/main" id="{9D71052A-E805-8D0F-D08E-07FCF5E73C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1925" y="1799304"/>
                  <a:ext cx="393556" cy="379362"/>
                </a:xfrm>
                <a:prstGeom prst="rect">
                  <a:avLst/>
                </a:prstGeom>
                <a:blipFill>
                  <a:blip r:embed="rId3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ángulo 44">
                  <a:extLst>
                    <a:ext uri="{FF2B5EF4-FFF2-40B4-BE49-F238E27FC236}">
                      <a16:creationId xmlns:a16="http://schemas.microsoft.com/office/drawing/2014/main" id="{42016569-F2F8-D5CD-5655-72D1DD31D757}"/>
                    </a:ext>
                  </a:extLst>
                </p:cNvPr>
                <p:cNvSpPr/>
                <p:nvPr/>
              </p:nvSpPr>
              <p:spPr>
                <a:xfrm>
                  <a:off x="8922867" y="1799304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Rectángulo 44">
                  <a:extLst>
                    <a:ext uri="{FF2B5EF4-FFF2-40B4-BE49-F238E27FC236}">
                      <a16:creationId xmlns:a16="http://schemas.microsoft.com/office/drawing/2014/main" id="{42016569-F2F8-D5CD-5655-72D1DD31D7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2867" y="1799304"/>
                  <a:ext cx="393556" cy="379362"/>
                </a:xfrm>
                <a:prstGeom prst="rect">
                  <a:avLst/>
                </a:prstGeom>
                <a:blipFill>
                  <a:blip r:embed="rId4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4 Título">
              <a:extLst>
                <a:ext uri="{FF2B5EF4-FFF2-40B4-BE49-F238E27FC236}">
                  <a16:creationId xmlns:a16="http://schemas.microsoft.com/office/drawing/2014/main" id="{F4A8D881-93D2-D0E0-7B78-C4080B397E38}"/>
                </a:ext>
              </a:extLst>
            </p:cNvPr>
            <p:cNvSpPr txBox="1">
              <a:spLocks/>
            </p:cNvSpPr>
            <p:nvPr/>
          </p:nvSpPr>
          <p:spPr>
            <a:xfrm>
              <a:off x="7090092" y="717906"/>
              <a:ext cx="5101908" cy="45712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rtl="0" eaLnBrk="1" latinLnBrk="0" hangingPunct="1">
                <a:spcBef>
                  <a:spcPct val="0"/>
                </a:spcBef>
                <a:buNone/>
                <a:defRPr kumimoji="0" sz="40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en-US" sz="2400" dirty="0">
                  <a:ln w="0"/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Phase 1: </a:t>
              </a:r>
            </a:p>
            <a:p>
              <a:r>
                <a:rPr lang="en-US" altLang="en-US" sz="1600" dirty="0">
                  <a:ln w="0"/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Normalized demand, and generation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ángulo 75">
                  <a:extLst>
                    <a:ext uri="{FF2B5EF4-FFF2-40B4-BE49-F238E27FC236}">
                      <a16:creationId xmlns:a16="http://schemas.microsoft.com/office/drawing/2014/main" id="{1D11AEA4-EBE4-F8B0-BAFA-5D2D257F8491}"/>
                    </a:ext>
                  </a:extLst>
                </p:cNvPr>
                <p:cNvSpPr/>
                <p:nvPr/>
              </p:nvSpPr>
              <p:spPr>
                <a:xfrm>
                  <a:off x="9736281" y="1799304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Rectángulo 75">
                  <a:extLst>
                    <a:ext uri="{FF2B5EF4-FFF2-40B4-BE49-F238E27FC236}">
                      <a16:creationId xmlns:a16="http://schemas.microsoft.com/office/drawing/2014/main" id="{1D11AEA4-EBE4-F8B0-BAFA-5D2D257F84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6281" y="1799304"/>
                  <a:ext cx="393556" cy="379362"/>
                </a:xfrm>
                <a:prstGeom prst="rect">
                  <a:avLst/>
                </a:prstGeom>
                <a:blipFill>
                  <a:blip r:embed="rId5"/>
                  <a:stretch>
                    <a:fillRect l="-447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ángulo 76">
                  <a:extLst>
                    <a:ext uri="{FF2B5EF4-FFF2-40B4-BE49-F238E27FC236}">
                      <a16:creationId xmlns:a16="http://schemas.microsoft.com/office/drawing/2014/main" id="{4D7EEC70-2B72-030D-D6F0-EC0B3B3BDBC3}"/>
                    </a:ext>
                  </a:extLst>
                </p:cNvPr>
                <p:cNvSpPr/>
                <p:nvPr/>
              </p:nvSpPr>
              <p:spPr>
                <a:xfrm>
                  <a:off x="10268844" y="1799304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Rectángulo 76">
                  <a:extLst>
                    <a:ext uri="{FF2B5EF4-FFF2-40B4-BE49-F238E27FC236}">
                      <a16:creationId xmlns:a16="http://schemas.microsoft.com/office/drawing/2014/main" id="{4D7EEC70-2B72-030D-D6F0-EC0B3B3BDB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8844" y="1799304"/>
                  <a:ext cx="393556" cy="379362"/>
                </a:xfrm>
                <a:prstGeom prst="rect">
                  <a:avLst/>
                </a:prstGeom>
                <a:blipFill>
                  <a:blip r:embed="rId6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ángulo 77">
                  <a:extLst>
                    <a:ext uri="{FF2B5EF4-FFF2-40B4-BE49-F238E27FC236}">
                      <a16:creationId xmlns:a16="http://schemas.microsoft.com/office/drawing/2014/main" id="{4F2BE96B-D82A-9679-2546-C0FDD8B3DCAE}"/>
                    </a:ext>
                  </a:extLst>
                </p:cNvPr>
                <p:cNvSpPr/>
                <p:nvPr/>
              </p:nvSpPr>
              <p:spPr>
                <a:xfrm>
                  <a:off x="10801407" y="1799304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Rectángulo 77">
                  <a:extLst>
                    <a:ext uri="{FF2B5EF4-FFF2-40B4-BE49-F238E27FC236}">
                      <a16:creationId xmlns:a16="http://schemas.microsoft.com/office/drawing/2014/main" id="{4F2BE96B-D82A-9679-2546-C0FDD8B3DC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1407" y="1799304"/>
                  <a:ext cx="393556" cy="379362"/>
                </a:xfrm>
                <a:prstGeom prst="rect">
                  <a:avLst/>
                </a:prstGeom>
                <a:blipFill>
                  <a:blip r:embed="rId7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CuadroTexto 78">
                  <a:extLst>
                    <a:ext uri="{FF2B5EF4-FFF2-40B4-BE49-F238E27FC236}">
                      <a16:creationId xmlns:a16="http://schemas.microsoft.com/office/drawing/2014/main" id="{E4CA795E-6547-3CFE-39B7-5CF80B657353}"/>
                    </a:ext>
                  </a:extLst>
                </p:cNvPr>
                <p:cNvSpPr txBox="1"/>
                <p:nvPr/>
              </p:nvSpPr>
              <p:spPr>
                <a:xfrm>
                  <a:off x="7278521" y="1885110"/>
                  <a:ext cx="443455" cy="2077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9" name="CuadroTexto 78">
                  <a:extLst>
                    <a:ext uri="{FF2B5EF4-FFF2-40B4-BE49-F238E27FC236}">
                      <a16:creationId xmlns:a16="http://schemas.microsoft.com/office/drawing/2014/main" id="{E4CA795E-6547-3CFE-39B7-5CF80B6573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521" y="1885110"/>
                  <a:ext cx="443455" cy="207749"/>
                </a:xfrm>
                <a:prstGeom prst="rect">
                  <a:avLst/>
                </a:prstGeom>
                <a:blipFill>
                  <a:blip r:embed="rId8"/>
                  <a:stretch>
                    <a:fillRect l="-6849" r="-8219" b="-1176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CuadroTexto 80">
                  <a:extLst>
                    <a:ext uri="{FF2B5EF4-FFF2-40B4-BE49-F238E27FC236}">
                      <a16:creationId xmlns:a16="http://schemas.microsoft.com/office/drawing/2014/main" id="{C19F3AB4-4677-C8AC-5566-755EEBC8BB30}"/>
                    </a:ext>
                  </a:extLst>
                </p:cNvPr>
                <p:cNvSpPr txBox="1"/>
                <p:nvPr/>
              </p:nvSpPr>
              <p:spPr>
                <a:xfrm>
                  <a:off x="7278521" y="3201434"/>
                  <a:ext cx="449610" cy="2077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81" name="CuadroTexto 80">
                  <a:extLst>
                    <a:ext uri="{FF2B5EF4-FFF2-40B4-BE49-F238E27FC236}">
                      <a16:creationId xmlns:a16="http://schemas.microsoft.com/office/drawing/2014/main" id="{C19F3AB4-4677-C8AC-5566-755EEBC8B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521" y="3201434"/>
                  <a:ext cx="449610" cy="207749"/>
                </a:xfrm>
                <a:prstGeom prst="rect">
                  <a:avLst/>
                </a:prstGeom>
                <a:blipFill>
                  <a:blip r:embed="rId9"/>
                  <a:stretch>
                    <a:fillRect l="-6757" r="-2703" b="-882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ectángulo 81">
                  <a:extLst>
                    <a:ext uri="{FF2B5EF4-FFF2-40B4-BE49-F238E27FC236}">
                      <a16:creationId xmlns:a16="http://schemas.microsoft.com/office/drawing/2014/main" id="{2BD322DE-7F0A-C1AD-5A63-4DCD62D1EE38}"/>
                    </a:ext>
                  </a:extLst>
                </p:cNvPr>
                <p:cNvSpPr/>
                <p:nvPr/>
              </p:nvSpPr>
              <p:spPr>
                <a:xfrm>
                  <a:off x="7860983" y="2303361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Rectángulo 81">
                  <a:extLst>
                    <a:ext uri="{FF2B5EF4-FFF2-40B4-BE49-F238E27FC236}">
                      <a16:creationId xmlns:a16="http://schemas.microsoft.com/office/drawing/2014/main" id="{2BD322DE-7F0A-C1AD-5A63-4DCD62D1EE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0983" y="2303361"/>
                  <a:ext cx="393556" cy="379362"/>
                </a:xfrm>
                <a:prstGeom prst="rect">
                  <a:avLst/>
                </a:prstGeom>
                <a:blipFill>
                  <a:blip r:embed="rId10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Rectángulo 82">
                  <a:extLst>
                    <a:ext uri="{FF2B5EF4-FFF2-40B4-BE49-F238E27FC236}">
                      <a16:creationId xmlns:a16="http://schemas.microsoft.com/office/drawing/2014/main" id="{FB5811BD-853F-479E-505A-E78AA12FB40F}"/>
                    </a:ext>
                  </a:extLst>
                </p:cNvPr>
                <p:cNvSpPr/>
                <p:nvPr/>
              </p:nvSpPr>
              <p:spPr>
                <a:xfrm>
                  <a:off x="8391925" y="2303361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Rectángulo 82">
                  <a:extLst>
                    <a:ext uri="{FF2B5EF4-FFF2-40B4-BE49-F238E27FC236}">
                      <a16:creationId xmlns:a16="http://schemas.microsoft.com/office/drawing/2014/main" id="{FB5811BD-853F-479E-505A-E78AA12FB4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1925" y="2303361"/>
                  <a:ext cx="393556" cy="379362"/>
                </a:xfrm>
                <a:prstGeom prst="rect">
                  <a:avLst/>
                </a:prstGeom>
                <a:blipFill>
                  <a:blip r:embed="rId11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ángulo 83">
                  <a:extLst>
                    <a:ext uri="{FF2B5EF4-FFF2-40B4-BE49-F238E27FC236}">
                      <a16:creationId xmlns:a16="http://schemas.microsoft.com/office/drawing/2014/main" id="{2A6A0E2B-74F0-4592-CDBD-D73124B145A0}"/>
                    </a:ext>
                  </a:extLst>
                </p:cNvPr>
                <p:cNvSpPr/>
                <p:nvPr/>
              </p:nvSpPr>
              <p:spPr>
                <a:xfrm>
                  <a:off x="8922867" y="2303361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Rectángulo 83">
                  <a:extLst>
                    <a:ext uri="{FF2B5EF4-FFF2-40B4-BE49-F238E27FC236}">
                      <a16:creationId xmlns:a16="http://schemas.microsoft.com/office/drawing/2014/main" id="{2A6A0E2B-74F0-4592-CDBD-D73124B145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2867" y="2303361"/>
                  <a:ext cx="393556" cy="379362"/>
                </a:xfrm>
                <a:prstGeom prst="rect">
                  <a:avLst/>
                </a:prstGeom>
                <a:blipFill>
                  <a:blip r:embed="rId12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ángulo 84">
                  <a:extLst>
                    <a:ext uri="{FF2B5EF4-FFF2-40B4-BE49-F238E27FC236}">
                      <a16:creationId xmlns:a16="http://schemas.microsoft.com/office/drawing/2014/main" id="{AB76FAC8-343F-E98A-1619-2E4665B31FBA}"/>
                    </a:ext>
                  </a:extLst>
                </p:cNvPr>
                <p:cNvSpPr/>
                <p:nvPr/>
              </p:nvSpPr>
              <p:spPr>
                <a:xfrm>
                  <a:off x="9736281" y="2303361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Rectángulo 84">
                  <a:extLst>
                    <a:ext uri="{FF2B5EF4-FFF2-40B4-BE49-F238E27FC236}">
                      <a16:creationId xmlns:a16="http://schemas.microsoft.com/office/drawing/2014/main" id="{AB76FAC8-343F-E98A-1619-2E4665B31F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6281" y="2303361"/>
                  <a:ext cx="393556" cy="379362"/>
                </a:xfrm>
                <a:prstGeom prst="rect">
                  <a:avLst/>
                </a:prstGeom>
                <a:blipFill>
                  <a:blip r:embed="rId13"/>
                  <a:stretch>
                    <a:fillRect l="-447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ángulo 85">
                  <a:extLst>
                    <a:ext uri="{FF2B5EF4-FFF2-40B4-BE49-F238E27FC236}">
                      <a16:creationId xmlns:a16="http://schemas.microsoft.com/office/drawing/2014/main" id="{D7FD815B-6A2D-4940-72B2-22A0530B897C}"/>
                    </a:ext>
                  </a:extLst>
                </p:cNvPr>
                <p:cNvSpPr/>
                <p:nvPr/>
              </p:nvSpPr>
              <p:spPr>
                <a:xfrm>
                  <a:off x="10268844" y="2303361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Rectángulo 85">
                  <a:extLst>
                    <a:ext uri="{FF2B5EF4-FFF2-40B4-BE49-F238E27FC236}">
                      <a16:creationId xmlns:a16="http://schemas.microsoft.com/office/drawing/2014/main" id="{D7FD815B-6A2D-4940-72B2-22A0530B89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8844" y="2303361"/>
                  <a:ext cx="393556" cy="379362"/>
                </a:xfrm>
                <a:prstGeom prst="rect">
                  <a:avLst/>
                </a:prstGeom>
                <a:blipFill>
                  <a:blip r:embed="rId14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Rectángulo 86">
                  <a:extLst>
                    <a:ext uri="{FF2B5EF4-FFF2-40B4-BE49-F238E27FC236}">
                      <a16:creationId xmlns:a16="http://schemas.microsoft.com/office/drawing/2014/main" id="{6BEA3C70-0AC7-72A8-72D1-97535E57F56B}"/>
                    </a:ext>
                  </a:extLst>
                </p:cNvPr>
                <p:cNvSpPr/>
                <p:nvPr/>
              </p:nvSpPr>
              <p:spPr>
                <a:xfrm>
                  <a:off x="10801407" y="2303361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Rectángulo 86">
                  <a:extLst>
                    <a:ext uri="{FF2B5EF4-FFF2-40B4-BE49-F238E27FC236}">
                      <a16:creationId xmlns:a16="http://schemas.microsoft.com/office/drawing/2014/main" id="{6BEA3C70-0AC7-72A8-72D1-97535E57F5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1407" y="2303361"/>
                  <a:ext cx="393556" cy="379362"/>
                </a:xfrm>
                <a:prstGeom prst="rect">
                  <a:avLst/>
                </a:prstGeom>
                <a:blipFill>
                  <a:blip r:embed="rId15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ángulo 87">
                  <a:extLst>
                    <a:ext uri="{FF2B5EF4-FFF2-40B4-BE49-F238E27FC236}">
                      <a16:creationId xmlns:a16="http://schemas.microsoft.com/office/drawing/2014/main" id="{EEEF6B65-AEA8-D1AB-768F-55F0B0399216}"/>
                    </a:ext>
                  </a:extLst>
                </p:cNvPr>
                <p:cNvSpPr/>
                <p:nvPr/>
              </p:nvSpPr>
              <p:spPr>
                <a:xfrm>
                  <a:off x="7860983" y="3115628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Rectángulo 87">
                  <a:extLst>
                    <a:ext uri="{FF2B5EF4-FFF2-40B4-BE49-F238E27FC236}">
                      <a16:creationId xmlns:a16="http://schemas.microsoft.com/office/drawing/2014/main" id="{EEEF6B65-AEA8-D1AB-768F-55F0B03992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0983" y="3115628"/>
                  <a:ext cx="393556" cy="379362"/>
                </a:xfrm>
                <a:prstGeom prst="rect">
                  <a:avLst/>
                </a:prstGeom>
                <a:blipFill>
                  <a:blip r:embed="rId16"/>
                  <a:stretch>
                    <a:fillRect l="-909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ectángulo 88">
                  <a:extLst>
                    <a:ext uri="{FF2B5EF4-FFF2-40B4-BE49-F238E27FC236}">
                      <a16:creationId xmlns:a16="http://schemas.microsoft.com/office/drawing/2014/main" id="{E422617F-0467-6BA9-7D66-EEFF6AD5ED8D}"/>
                    </a:ext>
                  </a:extLst>
                </p:cNvPr>
                <p:cNvSpPr/>
                <p:nvPr/>
              </p:nvSpPr>
              <p:spPr>
                <a:xfrm>
                  <a:off x="8391925" y="3115628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Rectángulo 88">
                  <a:extLst>
                    <a:ext uri="{FF2B5EF4-FFF2-40B4-BE49-F238E27FC236}">
                      <a16:creationId xmlns:a16="http://schemas.microsoft.com/office/drawing/2014/main" id="{E422617F-0467-6BA9-7D66-EEFF6AD5ED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1925" y="3115628"/>
                  <a:ext cx="393556" cy="379362"/>
                </a:xfrm>
                <a:prstGeom prst="rect">
                  <a:avLst/>
                </a:prstGeom>
                <a:blipFill>
                  <a:blip r:embed="rId17"/>
                  <a:stretch>
                    <a:fillRect l="-757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Rectángulo 89">
                  <a:extLst>
                    <a:ext uri="{FF2B5EF4-FFF2-40B4-BE49-F238E27FC236}">
                      <a16:creationId xmlns:a16="http://schemas.microsoft.com/office/drawing/2014/main" id="{1019EA47-480F-7B2C-8F13-35E6E23866AD}"/>
                    </a:ext>
                  </a:extLst>
                </p:cNvPr>
                <p:cNvSpPr/>
                <p:nvPr/>
              </p:nvSpPr>
              <p:spPr>
                <a:xfrm>
                  <a:off x="8922867" y="3115628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0" name="Rectángulo 89">
                  <a:extLst>
                    <a:ext uri="{FF2B5EF4-FFF2-40B4-BE49-F238E27FC236}">
                      <a16:creationId xmlns:a16="http://schemas.microsoft.com/office/drawing/2014/main" id="{1019EA47-480F-7B2C-8F13-35E6E23866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2867" y="3115628"/>
                  <a:ext cx="393556" cy="379362"/>
                </a:xfrm>
                <a:prstGeom prst="rect">
                  <a:avLst/>
                </a:prstGeom>
                <a:blipFill>
                  <a:blip r:embed="rId18"/>
                  <a:stretch>
                    <a:fillRect l="-757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ángulo 90">
                  <a:extLst>
                    <a:ext uri="{FF2B5EF4-FFF2-40B4-BE49-F238E27FC236}">
                      <a16:creationId xmlns:a16="http://schemas.microsoft.com/office/drawing/2014/main" id="{BE9661BE-A9CB-779C-C102-CEA06A9E95B0}"/>
                    </a:ext>
                  </a:extLst>
                </p:cNvPr>
                <p:cNvSpPr/>
                <p:nvPr/>
              </p:nvSpPr>
              <p:spPr>
                <a:xfrm>
                  <a:off x="9736281" y="3115628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Rectángulo 90">
                  <a:extLst>
                    <a:ext uri="{FF2B5EF4-FFF2-40B4-BE49-F238E27FC236}">
                      <a16:creationId xmlns:a16="http://schemas.microsoft.com/office/drawing/2014/main" id="{BE9661BE-A9CB-779C-C102-CEA06A9E95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6281" y="3115628"/>
                  <a:ext cx="393556" cy="379362"/>
                </a:xfrm>
                <a:prstGeom prst="rect">
                  <a:avLst/>
                </a:prstGeom>
                <a:blipFill>
                  <a:blip r:embed="rId19"/>
                  <a:stretch>
                    <a:fillRect l="-597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tángulo 91">
                  <a:extLst>
                    <a:ext uri="{FF2B5EF4-FFF2-40B4-BE49-F238E27FC236}">
                      <a16:creationId xmlns:a16="http://schemas.microsoft.com/office/drawing/2014/main" id="{7454D17A-07E7-7C97-6028-2927FD3A9958}"/>
                    </a:ext>
                  </a:extLst>
                </p:cNvPr>
                <p:cNvSpPr/>
                <p:nvPr/>
              </p:nvSpPr>
              <p:spPr>
                <a:xfrm>
                  <a:off x="10268844" y="3115628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2" name="Rectángulo 91">
                  <a:extLst>
                    <a:ext uri="{FF2B5EF4-FFF2-40B4-BE49-F238E27FC236}">
                      <a16:creationId xmlns:a16="http://schemas.microsoft.com/office/drawing/2014/main" id="{7454D17A-07E7-7C97-6028-2927FD3A99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8844" y="3115628"/>
                  <a:ext cx="393556" cy="379362"/>
                </a:xfrm>
                <a:prstGeom prst="rect">
                  <a:avLst/>
                </a:prstGeom>
                <a:blipFill>
                  <a:blip r:embed="rId20"/>
                  <a:stretch>
                    <a:fillRect l="-757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Rectángulo 92">
                  <a:extLst>
                    <a:ext uri="{FF2B5EF4-FFF2-40B4-BE49-F238E27FC236}">
                      <a16:creationId xmlns:a16="http://schemas.microsoft.com/office/drawing/2014/main" id="{B8E057B8-382B-DB92-C432-990B86EABACE}"/>
                    </a:ext>
                  </a:extLst>
                </p:cNvPr>
                <p:cNvSpPr/>
                <p:nvPr/>
              </p:nvSpPr>
              <p:spPr>
                <a:xfrm>
                  <a:off x="10801407" y="3115628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3" name="Rectángulo 92">
                  <a:extLst>
                    <a:ext uri="{FF2B5EF4-FFF2-40B4-BE49-F238E27FC236}">
                      <a16:creationId xmlns:a16="http://schemas.microsoft.com/office/drawing/2014/main" id="{B8E057B8-382B-DB92-C432-990B86EABA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1407" y="3115628"/>
                  <a:ext cx="393556" cy="379362"/>
                </a:xfrm>
                <a:prstGeom prst="rect">
                  <a:avLst/>
                </a:prstGeom>
                <a:blipFill>
                  <a:blip r:embed="rId21"/>
                  <a:stretch>
                    <a:fillRect l="-757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CuadroTexto 93">
                  <a:extLst>
                    <a:ext uri="{FF2B5EF4-FFF2-40B4-BE49-F238E27FC236}">
                      <a16:creationId xmlns:a16="http://schemas.microsoft.com/office/drawing/2014/main" id="{45774B5E-C141-7AF8-70D4-F82E192A609C}"/>
                    </a:ext>
                  </a:extLst>
                </p:cNvPr>
                <p:cNvSpPr txBox="1"/>
                <p:nvPr/>
              </p:nvSpPr>
              <p:spPr>
                <a:xfrm>
                  <a:off x="7278521" y="2397820"/>
                  <a:ext cx="443455" cy="2077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94" name="CuadroTexto 93">
                  <a:extLst>
                    <a:ext uri="{FF2B5EF4-FFF2-40B4-BE49-F238E27FC236}">
                      <a16:creationId xmlns:a16="http://schemas.microsoft.com/office/drawing/2014/main" id="{45774B5E-C141-7AF8-70D4-F82E192A60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521" y="2397820"/>
                  <a:ext cx="443455" cy="207749"/>
                </a:xfrm>
                <a:prstGeom prst="rect">
                  <a:avLst/>
                </a:prstGeom>
                <a:blipFill>
                  <a:blip r:embed="rId22"/>
                  <a:stretch>
                    <a:fillRect l="-6849" r="-8219" b="-1176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CuadroTexto 95">
                  <a:extLst>
                    <a:ext uri="{FF2B5EF4-FFF2-40B4-BE49-F238E27FC236}">
                      <a16:creationId xmlns:a16="http://schemas.microsoft.com/office/drawing/2014/main" id="{45F64819-596A-6603-ED08-CD9BDCF3A2CE}"/>
                    </a:ext>
                  </a:extLst>
                </p:cNvPr>
                <p:cNvSpPr txBox="1"/>
                <p:nvPr/>
              </p:nvSpPr>
              <p:spPr>
                <a:xfrm>
                  <a:off x="7982420" y="2714552"/>
                  <a:ext cx="1506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96" name="CuadroTexto 95">
                  <a:extLst>
                    <a:ext uri="{FF2B5EF4-FFF2-40B4-BE49-F238E27FC236}">
                      <a16:creationId xmlns:a16="http://schemas.microsoft.com/office/drawing/2014/main" id="{45F64819-596A-6603-ED08-CD9BDCF3A2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2420" y="2714552"/>
                  <a:ext cx="150682" cy="307777"/>
                </a:xfrm>
                <a:prstGeom prst="rect">
                  <a:avLst/>
                </a:prstGeom>
                <a:blipFill>
                  <a:blip r:embed="rId23"/>
                  <a:stretch>
                    <a:fillRect l="-32000" r="-32000" b="-78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CuadroTexto 96">
                  <a:extLst>
                    <a:ext uri="{FF2B5EF4-FFF2-40B4-BE49-F238E27FC236}">
                      <a16:creationId xmlns:a16="http://schemas.microsoft.com/office/drawing/2014/main" id="{060488CE-F1B6-FAE1-CEA2-8B8DC3D900CA}"/>
                    </a:ext>
                  </a:extLst>
                </p:cNvPr>
                <p:cNvSpPr txBox="1"/>
                <p:nvPr/>
              </p:nvSpPr>
              <p:spPr>
                <a:xfrm>
                  <a:off x="8513362" y="2714552"/>
                  <a:ext cx="1506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97" name="CuadroTexto 96">
                  <a:extLst>
                    <a:ext uri="{FF2B5EF4-FFF2-40B4-BE49-F238E27FC236}">
                      <a16:creationId xmlns:a16="http://schemas.microsoft.com/office/drawing/2014/main" id="{060488CE-F1B6-FAE1-CEA2-8B8DC3D90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3362" y="2714552"/>
                  <a:ext cx="150682" cy="307777"/>
                </a:xfrm>
                <a:prstGeom prst="rect">
                  <a:avLst/>
                </a:prstGeom>
                <a:blipFill>
                  <a:blip r:embed="rId24"/>
                  <a:stretch>
                    <a:fillRect l="-33333" r="-37500" b="-78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CuadroTexto 97">
                  <a:extLst>
                    <a:ext uri="{FF2B5EF4-FFF2-40B4-BE49-F238E27FC236}">
                      <a16:creationId xmlns:a16="http://schemas.microsoft.com/office/drawing/2014/main" id="{D37E7F96-7FC3-4DE4-E4B3-D9C2CB345738}"/>
                    </a:ext>
                  </a:extLst>
                </p:cNvPr>
                <p:cNvSpPr txBox="1"/>
                <p:nvPr/>
              </p:nvSpPr>
              <p:spPr>
                <a:xfrm>
                  <a:off x="9046669" y="2714552"/>
                  <a:ext cx="1506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98" name="CuadroTexto 97">
                  <a:extLst>
                    <a:ext uri="{FF2B5EF4-FFF2-40B4-BE49-F238E27FC236}">
                      <a16:creationId xmlns:a16="http://schemas.microsoft.com/office/drawing/2014/main" id="{D37E7F96-7FC3-4DE4-E4B3-D9C2CB3457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6669" y="2714552"/>
                  <a:ext cx="150682" cy="307777"/>
                </a:xfrm>
                <a:prstGeom prst="rect">
                  <a:avLst/>
                </a:prstGeom>
                <a:blipFill>
                  <a:blip r:embed="rId25"/>
                  <a:stretch>
                    <a:fillRect l="-32000" r="-32000" b="-78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CuadroTexto 98">
                  <a:extLst>
                    <a:ext uri="{FF2B5EF4-FFF2-40B4-BE49-F238E27FC236}">
                      <a16:creationId xmlns:a16="http://schemas.microsoft.com/office/drawing/2014/main" id="{6CD13801-0980-6695-1FB2-1CD4BF74B735}"/>
                    </a:ext>
                  </a:extLst>
                </p:cNvPr>
                <p:cNvSpPr txBox="1"/>
                <p:nvPr/>
              </p:nvSpPr>
              <p:spPr>
                <a:xfrm>
                  <a:off x="9857718" y="2714552"/>
                  <a:ext cx="1506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99" name="CuadroTexto 98">
                  <a:extLst>
                    <a:ext uri="{FF2B5EF4-FFF2-40B4-BE49-F238E27FC236}">
                      <a16:creationId xmlns:a16="http://schemas.microsoft.com/office/drawing/2014/main" id="{6CD13801-0980-6695-1FB2-1CD4BF74B7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7718" y="2714552"/>
                  <a:ext cx="150682" cy="307777"/>
                </a:xfrm>
                <a:prstGeom prst="rect">
                  <a:avLst/>
                </a:prstGeom>
                <a:blipFill>
                  <a:blip r:embed="rId26"/>
                  <a:stretch>
                    <a:fillRect l="-32000" r="-32000" b="-78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CuadroTexto 99">
                  <a:extLst>
                    <a:ext uri="{FF2B5EF4-FFF2-40B4-BE49-F238E27FC236}">
                      <a16:creationId xmlns:a16="http://schemas.microsoft.com/office/drawing/2014/main" id="{8052D84B-1EEF-9FC1-3F51-7A0B2563A21F}"/>
                    </a:ext>
                  </a:extLst>
                </p:cNvPr>
                <p:cNvSpPr txBox="1"/>
                <p:nvPr/>
              </p:nvSpPr>
              <p:spPr>
                <a:xfrm>
                  <a:off x="10390281" y="2714552"/>
                  <a:ext cx="1506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100" name="CuadroTexto 99">
                  <a:extLst>
                    <a:ext uri="{FF2B5EF4-FFF2-40B4-BE49-F238E27FC236}">
                      <a16:creationId xmlns:a16="http://schemas.microsoft.com/office/drawing/2014/main" id="{8052D84B-1EEF-9FC1-3F51-7A0B2563A2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0281" y="2714552"/>
                  <a:ext cx="150682" cy="307777"/>
                </a:xfrm>
                <a:prstGeom prst="rect">
                  <a:avLst/>
                </a:prstGeom>
                <a:blipFill>
                  <a:blip r:embed="rId27"/>
                  <a:stretch>
                    <a:fillRect l="-32000" r="-32000" b="-78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CuadroTexto 100">
                  <a:extLst>
                    <a:ext uri="{FF2B5EF4-FFF2-40B4-BE49-F238E27FC236}">
                      <a16:creationId xmlns:a16="http://schemas.microsoft.com/office/drawing/2014/main" id="{5AF58316-905F-3254-5931-BE2BA6A0237E}"/>
                    </a:ext>
                  </a:extLst>
                </p:cNvPr>
                <p:cNvSpPr txBox="1"/>
                <p:nvPr/>
              </p:nvSpPr>
              <p:spPr>
                <a:xfrm>
                  <a:off x="10922844" y="2714552"/>
                  <a:ext cx="1506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101" name="CuadroTexto 100">
                  <a:extLst>
                    <a:ext uri="{FF2B5EF4-FFF2-40B4-BE49-F238E27FC236}">
                      <a16:creationId xmlns:a16="http://schemas.microsoft.com/office/drawing/2014/main" id="{5AF58316-905F-3254-5931-BE2BA6A023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22844" y="2714552"/>
                  <a:ext cx="150682" cy="307777"/>
                </a:xfrm>
                <a:prstGeom prst="rect">
                  <a:avLst/>
                </a:prstGeom>
                <a:blipFill>
                  <a:blip r:embed="rId28"/>
                  <a:stretch>
                    <a:fillRect l="-32000" r="-32000" b="-78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CuadroTexto 101">
              <a:extLst>
                <a:ext uri="{FF2B5EF4-FFF2-40B4-BE49-F238E27FC236}">
                  <a16:creationId xmlns:a16="http://schemas.microsoft.com/office/drawing/2014/main" id="{0F056AC9-59C8-1CAC-1D00-3630B69CCEAF}"/>
                </a:ext>
              </a:extLst>
            </p:cNvPr>
            <p:cNvSpPr txBox="1"/>
            <p:nvPr/>
          </p:nvSpPr>
          <p:spPr>
            <a:xfrm rot="5400000">
              <a:off x="11068752" y="2373112"/>
              <a:ext cx="10679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800" b="1" dirty="0"/>
                <a:t>Dataset</a:t>
              </a:r>
            </a:p>
          </p:txBody>
        </p:sp>
      </p:grpSp>
      <p:sp>
        <p:nvSpPr>
          <p:cNvPr id="109" name="4 Título">
            <a:extLst>
              <a:ext uri="{FF2B5EF4-FFF2-40B4-BE49-F238E27FC236}">
                <a16:creationId xmlns:a16="http://schemas.microsoft.com/office/drawing/2014/main" id="{37188C57-96F7-7A00-9353-44A97B611B5B}"/>
              </a:ext>
            </a:extLst>
          </p:cNvPr>
          <p:cNvSpPr txBox="1">
            <a:spLocks/>
          </p:cNvSpPr>
          <p:nvPr/>
        </p:nvSpPr>
        <p:spPr>
          <a:xfrm>
            <a:off x="7090092" y="5322040"/>
            <a:ext cx="4736818" cy="45712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2: </a:t>
            </a:r>
          </a:p>
          <a:p>
            <a:r>
              <a:rPr lang="en-US" altLang="en-US" sz="16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Normalized demand, network features, wind &amp; solar profiles, generation, power flows, and dual variables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9469419-CC3D-542E-C724-6D9AADC70BF3}"/>
              </a:ext>
            </a:extLst>
          </p:cNvPr>
          <p:cNvSpPr txBox="1"/>
          <p:nvPr/>
        </p:nvSpPr>
        <p:spPr>
          <a:xfrm>
            <a:off x="8312826" y="3222919"/>
            <a:ext cx="5517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6F10574-E501-0E9D-1429-543608140B23}"/>
              </a:ext>
            </a:extLst>
          </p:cNvPr>
          <p:cNvSpPr txBox="1"/>
          <p:nvPr/>
        </p:nvSpPr>
        <p:spPr>
          <a:xfrm>
            <a:off x="10058299" y="3222919"/>
            <a:ext cx="6639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F9B57B5-E52E-DE07-EC61-891B4099667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123459" y="1027710"/>
            <a:ext cx="4910956" cy="97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8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8" grpId="0"/>
      <p:bldP spid="60" grpId="0"/>
      <p:bldP spid="61" grpId="0"/>
      <p:bldP spid="109" grpId="0"/>
      <p:bldP spid="5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53409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DC-Optimal Power Flow via an ANN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E8BD9719-B280-998D-182F-4CEC84A9C101}"/>
              </a:ext>
            </a:extLst>
          </p:cNvPr>
          <p:cNvCxnSpPr/>
          <p:nvPr/>
        </p:nvCxnSpPr>
        <p:spPr>
          <a:xfrm>
            <a:off x="5801032" y="1376516"/>
            <a:ext cx="0" cy="506361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F67C22-F256-8432-7BAC-A3DB568FF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423" y="1904503"/>
            <a:ext cx="2172176" cy="3286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A0144499-6FFC-5A56-BBA3-7D43251D4B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682237"/>
              </p:ext>
            </p:extLst>
          </p:nvPr>
        </p:nvGraphicFramePr>
        <p:xfrm>
          <a:off x="6942138" y="1175026"/>
          <a:ext cx="4143375" cy="324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143525" imgH="3247821" progId="Excel.Sheet.12">
                  <p:embed/>
                </p:oleObj>
              </mc:Choice>
              <mc:Fallback>
                <p:oleObj name="Worksheet" r:id="rId3" imgW="4143525" imgH="324782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42138" y="1175026"/>
                        <a:ext cx="4143375" cy="324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4 Título">
            <a:extLst>
              <a:ext uri="{FF2B5EF4-FFF2-40B4-BE49-F238E27FC236}">
                <a16:creationId xmlns:a16="http://schemas.microsoft.com/office/drawing/2014/main" id="{740C59A4-5FCD-1D59-F6BB-4FFE615E51C9}"/>
              </a:ext>
            </a:extLst>
          </p:cNvPr>
          <p:cNvSpPr txBox="1">
            <a:spLocks/>
          </p:cNvSpPr>
          <p:nvPr/>
        </p:nvSpPr>
        <p:spPr>
          <a:xfrm>
            <a:off x="2688134" y="717906"/>
            <a:ext cx="4736818" cy="45712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1: </a:t>
            </a:r>
          </a:p>
          <a:p>
            <a:r>
              <a:rPr lang="en-US" altLang="en-US" sz="16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Normalized demand and generation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FE8332B-16F6-93E0-535F-6E7789940356}"/>
              </a:ext>
            </a:extLst>
          </p:cNvPr>
          <p:cNvSpPr txBox="1"/>
          <p:nvPr/>
        </p:nvSpPr>
        <p:spPr>
          <a:xfrm rot="16200000">
            <a:off x="33966" y="3432343"/>
            <a:ext cx="27991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NN’s architecture</a:t>
            </a:r>
            <a:endParaRPr lang="en-GB" sz="2400" dirty="0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1344DF4E-AE52-B901-4027-666CFB1BF70A}"/>
              </a:ext>
            </a:extLst>
          </p:cNvPr>
          <p:cNvSpPr/>
          <p:nvPr/>
        </p:nvSpPr>
        <p:spPr>
          <a:xfrm>
            <a:off x="1887794" y="5574890"/>
            <a:ext cx="235974" cy="235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A64556D9-F5B3-28F4-59EA-16E20716F4F7}"/>
              </a:ext>
            </a:extLst>
          </p:cNvPr>
          <p:cNvSpPr/>
          <p:nvPr/>
        </p:nvSpPr>
        <p:spPr>
          <a:xfrm>
            <a:off x="2576333" y="5574890"/>
            <a:ext cx="235974" cy="23597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4313687-4D29-3F22-5ADA-12E98ABD60EB}"/>
              </a:ext>
            </a:extLst>
          </p:cNvPr>
          <p:cNvSpPr/>
          <p:nvPr/>
        </p:nvSpPr>
        <p:spPr>
          <a:xfrm>
            <a:off x="3264169" y="5574890"/>
            <a:ext cx="235974" cy="23597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E884306-AD1F-F788-4A8D-E41D4B6F56EA}"/>
              </a:ext>
            </a:extLst>
          </p:cNvPr>
          <p:cNvSpPr txBox="1"/>
          <p:nvPr/>
        </p:nvSpPr>
        <p:spPr>
          <a:xfrm>
            <a:off x="1865358" y="5810864"/>
            <a:ext cx="2808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151051A-E6DE-250F-74F4-6B416B2CE872}"/>
              </a:ext>
            </a:extLst>
          </p:cNvPr>
          <p:cNvSpPr txBox="1"/>
          <p:nvPr/>
        </p:nvSpPr>
        <p:spPr>
          <a:xfrm>
            <a:off x="2502310" y="5810864"/>
            <a:ext cx="3770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32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27F0155-D23A-D2F0-6FAE-A90E0BFA9ED7}"/>
              </a:ext>
            </a:extLst>
          </p:cNvPr>
          <p:cNvSpPr txBox="1"/>
          <p:nvPr/>
        </p:nvSpPr>
        <p:spPr>
          <a:xfrm>
            <a:off x="3193643" y="5810864"/>
            <a:ext cx="3770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16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9BE26A15-7176-3F12-1D19-21CA0E23466E}"/>
              </a:ext>
            </a:extLst>
          </p:cNvPr>
          <p:cNvSpPr/>
          <p:nvPr/>
        </p:nvSpPr>
        <p:spPr>
          <a:xfrm>
            <a:off x="3952567" y="5574890"/>
            <a:ext cx="235974" cy="23597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39DC9B1-B2AA-76FE-0A4C-AD5B473EA6B2}"/>
              </a:ext>
            </a:extLst>
          </p:cNvPr>
          <p:cNvSpPr txBox="1"/>
          <p:nvPr/>
        </p:nvSpPr>
        <p:spPr>
          <a:xfrm>
            <a:off x="3930354" y="5810864"/>
            <a:ext cx="2808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8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60388DDB-15E1-F78B-6717-E4EB451ECF99}"/>
              </a:ext>
            </a:extLst>
          </p:cNvPr>
          <p:cNvSpPr/>
          <p:nvPr/>
        </p:nvSpPr>
        <p:spPr>
          <a:xfrm>
            <a:off x="4640965" y="5574890"/>
            <a:ext cx="235974" cy="23597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B000F49-34BD-990D-F2B0-2B8D92EB6071}"/>
              </a:ext>
            </a:extLst>
          </p:cNvPr>
          <p:cNvSpPr txBox="1"/>
          <p:nvPr/>
        </p:nvSpPr>
        <p:spPr>
          <a:xfrm>
            <a:off x="4618752" y="5810864"/>
            <a:ext cx="2808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8E1633A-C835-7397-5550-BFA6E3F0E7CB}"/>
              </a:ext>
            </a:extLst>
          </p:cNvPr>
          <p:cNvSpPr txBox="1"/>
          <p:nvPr/>
        </p:nvSpPr>
        <p:spPr>
          <a:xfrm>
            <a:off x="2697073" y="6209268"/>
            <a:ext cx="13195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Hidden layers</a:t>
            </a:r>
          </a:p>
        </p:txBody>
      </p:sp>
      <p:sp>
        <p:nvSpPr>
          <p:cNvPr id="20" name="Abrir llave 19">
            <a:extLst>
              <a:ext uri="{FF2B5EF4-FFF2-40B4-BE49-F238E27FC236}">
                <a16:creationId xmlns:a16="http://schemas.microsoft.com/office/drawing/2014/main" id="{E8CE8E85-30F6-5FB5-7AB7-92742E69D7FF}"/>
              </a:ext>
            </a:extLst>
          </p:cNvPr>
          <p:cNvSpPr/>
          <p:nvPr/>
        </p:nvSpPr>
        <p:spPr>
          <a:xfrm rot="16200000">
            <a:off x="3353320" y="5252324"/>
            <a:ext cx="164625" cy="1881872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6F78FDF-CD90-1484-FA31-AD3CD7573BB1}"/>
              </a:ext>
            </a:extLst>
          </p:cNvPr>
          <p:cNvSpPr txBox="1"/>
          <p:nvPr/>
        </p:nvSpPr>
        <p:spPr>
          <a:xfrm>
            <a:off x="6105285" y="5062727"/>
            <a:ext cx="49802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/>
              <a:t>Tune up the </a:t>
            </a:r>
            <a:r>
              <a:rPr lang="es-ES" sz="1600" dirty="0" err="1"/>
              <a:t>hyperparameters</a:t>
            </a:r>
            <a:endParaRPr lang="es-ES" sz="1600" dirty="0"/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712170E3-F289-8F9D-BBE9-665FEE0ED943}"/>
              </a:ext>
            </a:extLst>
          </p:cNvPr>
          <p:cNvSpPr txBox="1">
            <a:spLocks/>
          </p:cNvSpPr>
          <p:nvPr/>
        </p:nvSpPr>
        <p:spPr>
          <a:xfrm>
            <a:off x="6105285" y="4658873"/>
            <a:ext cx="8442713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400" dirty="0" err="1">
                <a:solidFill>
                  <a:schemeClr val="accent1">
                    <a:lumMod val="75000"/>
                  </a:schemeClr>
                </a:solidFill>
              </a:rPr>
              <a:t>ToDo</a:t>
            </a: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endParaRPr lang="en-GB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250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53409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DC-Optimal Power Flow via an ANN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4 Título">
            <a:extLst>
              <a:ext uri="{FF2B5EF4-FFF2-40B4-BE49-F238E27FC236}">
                <a16:creationId xmlns:a16="http://schemas.microsoft.com/office/drawing/2014/main" id="{740C59A4-5FCD-1D59-F6BB-4FFE615E51C9}"/>
              </a:ext>
            </a:extLst>
          </p:cNvPr>
          <p:cNvSpPr txBox="1">
            <a:spLocks/>
          </p:cNvSpPr>
          <p:nvPr/>
        </p:nvSpPr>
        <p:spPr>
          <a:xfrm>
            <a:off x="2688134" y="717906"/>
            <a:ext cx="4736818" cy="45712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1: </a:t>
            </a:r>
          </a:p>
          <a:p>
            <a:r>
              <a:rPr lang="en-US" altLang="en-US" sz="16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Normalized demand and generation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0E5DD6F-C257-58AD-978A-849EF2A3C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189" y="2002907"/>
            <a:ext cx="6321622" cy="413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4710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4FD4B84A-1301-5350-23A8-B31D814D57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7633206"/>
              </p:ext>
            </p:extLst>
          </p:nvPr>
        </p:nvGraphicFramePr>
        <p:xfrm>
          <a:off x="3044723" y="1521642"/>
          <a:ext cx="8685161" cy="2237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16913EA1-BC7E-8E35-5B0E-EA4D1D680CF4}"/>
              </a:ext>
            </a:extLst>
          </p:cNvPr>
          <p:cNvSpPr/>
          <p:nvPr/>
        </p:nvSpPr>
        <p:spPr>
          <a:xfrm>
            <a:off x="2939845" y="1776263"/>
            <a:ext cx="3372466" cy="1917291"/>
          </a:xfrm>
          <a:prstGeom prst="round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AAD392E-6C82-F06E-9EA9-84DD4263361E}"/>
              </a:ext>
            </a:extLst>
          </p:cNvPr>
          <p:cNvSpPr txBox="1"/>
          <p:nvPr/>
        </p:nvSpPr>
        <p:spPr>
          <a:xfrm>
            <a:off x="6694807" y="3945493"/>
            <a:ext cx="14734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Extract features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833F02B2-DE8B-AA72-BE38-BB025E36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Operational State Aggregation Method Based on Benefits using Learning Algorithms  </a:t>
            </a:r>
            <a:br>
              <a:rPr lang="en-GB" sz="2800" dirty="0">
                <a:solidFill>
                  <a:schemeClr val="tx2">
                    <a:lumMod val="75000"/>
                  </a:schemeClr>
                </a:solidFill>
              </a:rPr>
            </a:br>
            <a:endParaRPr lang="en-GB" sz="2800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DAAA400-FEC4-B99D-4A28-E9915DC07EFE}"/>
              </a:ext>
            </a:extLst>
          </p:cNvPr>
          <p:cNvSpPr txBox="1"/>
          <p:nvPr/>
        </p:nvSpPr>
        <p:spPr>
          <a:xfrm>
            <a:off x="707807" y="2377117"/>
            <a:ext cx="177003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Current proposal</a:t>
            </a:r>
          </a:p>
          <a:p>
            <a:r>
              <a:rPr lang="en-GB" dirty="0"/>
              <a:t>Potential extension</a:t>
            </a:r>
          </a:p>
          <a:p>
            <a:r>
              <a:rPr lang="en-GB" dirty="0"/>
              <a:t>Greedy ambition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3E610A0E-8A01-EC9C-D2E2-EDD5B6CBE505}"/>
              </a:ext>
            </a:extLst>
          </p:cNvPr>
          <p:cNvSpPr/>
          <p:nvPr/>
        </p:nvSpPr>
        <p:spPr>
          <a:xfrm>
            <a:off x="2939845" y="1776264"/>
            <a:ext cx="5201265" cy="1917291"/>
          </a:xfrm>
          <a:prstGeom prst="roundRect">
            <a:avLst/>
          </a:prstGeom>
          <a:noFill/>
          <a:ln w="571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8608C2D-FD02-1317-BA45-48600CCEAA5E}"/>
              </a:ext>
            </a:extLst>
          </p:cNvPr>
          <p:cNvSpPr txBox="1"/>
          <p:nvPr/>
        </p:nvSpPr>
        <p:spPr>
          <a:xfrm>
            <a:off x="2311399" y="599867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**</a:t>
            </a:r>
            <a:r>
              <a:rPr lang="en-US" sz="1400" b="1" dirty="0"/>
              <a:t>Encoder</a:t>
            </a:r>
            <a:r>
              <a:rPr lang="en-US" sz="1400" dirty="0"/>
              <a:t> for dimension reduction</a:t>
            </a:r>
            <a:endParaRPr lang="en-GB" sz="140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78354FE-875E-EF9E-765A-DBBB89FE2155}"/>
              </a:ext>
            </a:extLst>
          </p:cNvPr>
          <p:cNvCxnSpPr/>
          <p:nvPr/>
        </p:nvCxnSpPr>
        <p:spPr>
          <a:xfrm>
            <a:off x="147484" y="2526890"/>
            <a:ext cx="530942" cy="0"/>
          </a:xfrm>
          <a:prstGeom prst="line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D4DAA7E-80E7-4B48-6057-DBEF97F9B0FE}"/>
              </a:ext>
            </a:extLst>
          </p:cNvPr>
          <p:cNvCxnSpPr/>
          <p:nvPr/>
        </p:nvCxnSpPr>
        <p:spPr>
          <a:xfrm>
            <a:off x="147484" y="2734907"/>
            <a:ext cx="530942" cy="0"/>
          </a:xfrm>
          <a:prstGeom prst="line">
            <a:avLst/>
          </a:prstGeom>
          <a:noFill/>
          <a:ln w="571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958F4D40-D03B-1115-0A76-D3947C2F7F95}"/>
              </a:ext>
            </a:extLst>
          </p:cNvPr>
          <p:cNvCxnSpPr/>
          <p:nvPr/>
        </p:nvCxnSpPr>
        <p:spPr>
          <a:xfrm>
            <a:off x="147484" y="2921721"/>
            <a:ext cx="530942" cy="0"/>
          </a:xfrm>
          <a:prstGeom prst="line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F3E1F739-CDE8-59D2-9274-7A0BD306EFFF}"/>
              </a:ext>
            </a:extLst>
          </p:cNvPr>
          <p:cNvSpPr/>
          <p:nvPr/>
        </p:nvSpPr>
        <p:spPr>
          <a:xfrm>
            <a:off x="581742" y="4251520"/>
            <a:ext cx="1209368" cy="61943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Input Data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40C16683-ECF6-3E66-8485-90766047C5CB}"/>
              </a:ext>
            </a:extLst>
          </p:cNvPr>
          <p:cNvSpPr/>
          <p:nvPr/>
        </p:nvSpPr>
        <p:spPr>
          <a:xfrm>
            <a:off x="2682568" y="4255209"/>
            <a:ext cx="1209368" cy="6194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ANN</a:t>
            </a:r>
          </a:p>
          <a:p>
            <a:pPr algn="ctr"/>
            <a:r>
              <a:rPr lang="en-GB" b="1" dirty="0"/>
              <a:t>Estimator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ED89E387-404B-79C2-5C92-52E872597A6F}"/>
              </a:ext>
            </a:extLst>
          </p:cNvPr>
          <p:cNvSpPr/>
          <p:nvPr/>
        </p:nvSpPr>
        <p:spPr>
          <a:xfrm>
            <a:off x="4573638" y="4251520"/>
            <a:ext cx="1571523" cy="61943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Total benefit per asset in hourly basis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843B7304-E34F-D007-346D-3D610120B055}"/>
              </a:ext>
            </a:extLst>
          </p:cNvPr>
          <p:cNvSpPr/>
          <p:nvPr/>
        </p:nvSpPr>
        <p:spPr>
          <a:xfrm>
            <a:off x="6826863" y="4255209"/>
            <a:ext cx="1209368" cy="61943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ANN</a:t>
            </a:r>
          </a:p>
          <a:p>
            <a:pPr algn="ctr"/>
            <a:r>
              <a:rPr lang="en-GB" b="1" dirty="0"/>
              <a:t>Encoder**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D5B45A65-D588-06C3-1320-900D02A04D8E}"/>
              </a:ext>
            </a:extLst>
          </p:cNvPr>
          <p:cNvSpPr/>
          <p:nvPr/>
        </p:nvSpPr>
        <p:spPr>
          <a:xfrm>
            <a:off x="8717933" y="4255209"/>
            <a:ext cx="1209368" cy="6194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Clustering Method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76E74820-BECD-B85A-85F6-5875C4A08856}"/>
              </a:ext>
            </a:extLst>
          </p:cNvPr>
          <p:cNvSpPr/>
          <p:nvPr/>
        </p:nvSpPr>
        <p:spPr>
          <a:xfrm>
            <a:off x="10343534" y="4256536"/>
            <a:ext cx="1582997" cy="61943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Representative Periods</a:t>
            </a: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AA3D7237-5862-83B5-D9DC-F11421C56304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>
            <a:off x="1791110" y="4561237"/>
            <a:ext cx="891458" cy="36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3ECAA05A-1C71-40BD-066C-8D189F4835BC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3891936" y="4561237"/>
            <a:ext cx="681702" cy="36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AEFB9DED-7F48-0498-5B5F-8FD4DBFE7D53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8036231" y="4564926"/>
            <a:ext cx="68170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9744A180-6FBA-2CC0-3BE2-0B14AF84A832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6145161" y="4561237"/>
            <a:ext cx="681702" cy="36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3DA6E539-17A9-F2CF-2AE9-020D8FFE8C27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9927301" y="4564926"/>
            <a:ext cx="416233" cy="13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8C9F19F0-0457-DC45-6525-3619AE4CF36A}"/>
              </a:ext>
            </a:extLst>
          </p:cNvPr>
          <p:cNvSpPr/>
          <p:nvPr/>
        </p:nvSpPr>
        <p:spPr>
          <a:xfrm>
            <a:off x="581742" y="5176981"/>
            <a:ext cx="1209368" cy="61943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Relaxed ESOM</a:t>
            </a:r>
          </a:p>
        </p:txBody>
      </p: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45A8761D-68B2-2C02-9505-252B86EC462C}"/>
              </a:ext>
            </a:extLst>
          </p:cNvPr>
          <p:cNvCxnSpPr>
            <a:stCxn id="11" idx="2"/>
            <a:endCxn id="44" idx="0"/>
          </p:cNvCxnSpPr>
          <p:nvPr/>
        </p:nvCxnSpPr>
        <p:spPr>
          <a:xfrm>
            <a:off x="1186426" y="4870953"/>
            <a:ext cx="0" cy="3060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719A2E60-095E-C6E1-28AB-3EF2A5A84AE0}"/>
              </a:ext>
            </a:extLst>
          </p:cNvPr>
          <p:cNvSpPr/>
          <p:nvPr/>
        </p:nvSpPr>
        <p:spPr>
          <a:xfrm>
            <a:off x="2682568" y="5176981"/>
            <a:ext cx="1209368" cy="61943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dk1"/>
                </a:solidFill>
              </a:rPr>
              <a:t>Results</a:t>
            </a:r>
          </a:p>
        </p:txBody>
      </p: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0074FF0F-E6F1-BA8B-4061-9C1536ACDF3F}"/>
              </a:ext>
            </a:extLst>
          </p:cNvPr>
          <p:cNvCxnSpPr>
            <a:stCxn id="44" idx="3"/>
            <a:endCxn id="49" idx="1"/>
          </p:cNvCxnSpPr>
          <p:nvPr/>
        </p:nvCxnSpPr>
        <p:spPr>
          <a:xfrm>
            <a:off x="1791110" y="5486698"/>
            <a:ext cx="8914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705883E9-7A41-2D09-C001-06F04CC7C2A8}"/>
              </a:ext>
            </a:extLst>
          </p:cNvPr>
          <p:cNvCxnSpPr>
            <a:stCxn id="49" idx="0"/>
            <a:endCxn id="15" idx="2"/>
          </p:cNvCxnSpPr>
          <p:nvPr/>
        </p:nvCxnSpPr>
        <p:spPr>
          <a:xfrm flipV="1">
            <a:off x="3287252" y="4874642"/>
            <a:ext cx="0" cy="3023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AAD9F8C4-7177-A01E-093B-DE86922B84B0}"/>
              </a:ext>
            </a:extLst>
          </p:cNvPr>
          <p:cNvSpPr/>
          <p:nvPr/>
        </p:nvSpPr>
        <p:spPr>
          <a:xfrm>
            <a:off x="10330424" y="1746048"/>
            <a:ext cx="1465009" cy="1917291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578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DF7ACAB-230D-101C-6EC9-C96A2A48DF6D}"/>
              </a:ext>
            </a:extLst>
          </p:cNvPr>
          <p:cNvSpPr txBox="1"/>
          <p:nvPr/>
        </p:nvSpPr>
        <p:spPr>
          <a:xfrm>
            <a:off x="3043526" y="1861838"/>
            <a:ext cx="344116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Temporal reduction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What data to use for it?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Ex-ante or ex-post?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correlations?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Clustering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Heuristic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Optimization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Relation between periods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Transition matrices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0085AC7-4C1D-95CD-B4E0-1BAD7EBEF0AB}"/>
              </a:ext>
            </a:extLst>
          </p:cNvPr>
          <p:cNvSpPr txBox="1"/>
          <p:nvPr/>
        </p:nvSpPr>
        <p:spPr>
          <a:xfrm>
            <a:off x="7246411" y="1861838"/>
            <a:ext cx="344116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Robustness of the clustering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Multiple Scenarios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Multiple periods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Stability of the representative periods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6BA91A9-EDF4-583B-0BE6-DBED3FDAF8CF}"/>
              </a:ext>
            </a:extLst>
          </p:cNvPr>
          <p:cNvSpPr txBox="1"/>
          <p:nvPr/>
        </p:nvSpPr>
        <p:spPr>
          <a:xfrm>
            <a:off x="7246411" y="3237632"/>
            <a:ext cx="344116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Stochastic multi-period transmission expansion planning with suitable representative periods</a:t>
            </a:r>
          </a:p>
        </p:txBody>
      </p:sp>
    </p:spTree>
    <p:extLst>
      <p:ext uri="{BB962C8B-B14F-4D97-AF65-F5344CB8AC3E}">
        <p14:creationId xmlns:p14="http://schemas.microsoft.com/office/powerpoint/2010/main" val="2307237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32DA2610-D9BB-4E86-81EC-C71F519721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6565167"/>
              </p:ext>
            </p:extLst>
          </p:nvPr>
        </p:nvGraphicFramePr>
        <p:xfrm>
          <a:off x="314633" y="2734907"/>
          <a:ext cx="11415252" cy="2237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3E610A0E-8A01-EC9C-D2E2-EDD5B6CBE505}"/>
              </a:ext>
            </a:extLst>
          </p:cNvPr>
          <p:cNvSpPr/>
          <p:nvPr/>
        </p:nvSpPr>
        <p:spPr>
          <a:xfrm>
            <a:off x="245806" y="2941038"/>
            <a:ext cx="9832259" cy="1917291"/>
          </a:xfrm>
          <a:prstGeom prst="roundRect">
            <a:avLst/>
          </a:prstGeom>
          <a:noFill/>
          <a:ln w="571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16913EA1-BC7E-8E35-5B0E-EA4D1D680CF4}"/>
              </a:ext>
            </a:extLst>
          </p:cNvPr>
          <p:cNvSpPr/>
          <p:nvPr/>
        </p:nvSpPr>
        <p:spPr>
          <a:xfrm>
            <a:off x="245805" y="2940635"/>
            <a:ext cx="4758813" cy="1917291"/>
          </a:xfrm>
          <a:prstGeom prst="round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833F02B2-DE8B-AA72-BE38-BB025E36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Operational State Aggregation Method Based on Benefits using Learning Algorithms  </a:t>
            </a:r>
            <a:br>
              <a:rPr lang="en-GB" sz="2800" dirty="0">
                <a:solidFill>
                  <a:schemeClr val="tx2">
                    <a:lumMod val="75000"/>
                  </a:schemeClr>
                </a:solidFill>
              </a:rPr>
            </a:br>
            <a:endParaRPr lang="en-GB" sz="2800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DAAA400-FEC4-B99D-4A28-E9915DC07EFE}"/>
              </a:ext>
            </a:extLst>
          </p:cNvPr>
          <p:cNvSpPr txBox="1"/>
          <p:nvPr/>
        </p:nvSpPr>
        <p:spPr>
          <a:xfrm>
            <a:off x="707807" y="2377117"/>
            <a:ext cx="177003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Current proposal</a:t>
            </a:r>
          </a:p>
          <a:p>
            <a:r>
              <a:rPr lang="en-GB" dirty="0"/>
              <a:t>Potential extension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8608C2D-FD02-1317-BA45-48600CCEAA5E}"/>
              </a:ext>
            </a:extLst>
          </p:cNvPr>
          <p:cNvSpPr txBox="1"/>
          <p:nvPr/>
        </p:nvSpPr>
        <p:spPr>
          <a:xfrm>
            <a:off x="2311399" y="599867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**</a:t>
            </a:r>
            <a:r>
              <a:rPr lang="en-US" sz="1400" b="1" dirty="0"/>
              <a:t>Encoder</a:t>
            </a:r>
            <a:r>
              <a:rPr lang="en-US" sz="1400" dirty="0"/>
              <a:t> for dimension reduction</a:t>
            </a:r>
            <a:endParaRPr lang="en-GB" sz="140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78354FE-875E-EF9E-765A-DBBB89FE2155}"/>
              </a:ext>
            </a:extLst>
          </p:cNvPr>
          <p:cNvCxnSpPr/>
          <p:nvPr/>
        </p:nvCxnSpPr>
        <p:spPr>
          <a:xfrm>
            <a:off x="147484" y="2526890"/>
            <a:ext cx="530942" cy="0"/>
          </a:xfrm>
          <a:prstGeom prst="line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D4DAA7E-80E7-4B48-6057-DBEF97F9B0FE}"/>
              </a:ext>
            </a:extLst>
          </p:cNvPr>
          <p:cNvCxnSpPr/>
          <p:nvPr/>
        </p:nvCxnSpPr>
        <p:spPr>
          <a:xfrm>
            <a:off x="147484" y="2734907"/>
            <a:ext cx="530942" cy="0"/>
          </a:xfrm>
          <a:prstGeom prst="line">
            <a:avLst/>
          </a:prstGeom>
          <a:noFill/>
          <a:ln w="571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AAD9F8C4-7177-A01E-093B-DE86922B84B0}"/>
              </a:ext>
            </a:extLst>
          </p:cNvPr>
          <p:cNvSpPr/>
          <p:nvPr/>
        </p:nvSpPr>
        <p:spPr>
          <a:xfrm>
            <a:off x="1973822" y="3090675"/>
            <a:ext cx="1302778" cy="1288068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AEAB783-B715-AB30-AB85-B4D332A5BE7F}"/>
              </a:ext>
            </a:extLst>
          </p:cNvPr>
          <p:cNvSpPr txBox="1"/>
          <p:nvPr/>
        </p:nvSpPr>
        <p:spPr>
          <a:xfrm>
            <a:off x="2113935" y="3051191"/>
            <a:ext cx="102944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NN1</a:t>
            </a:r>
          </a:p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Estimation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B10D24B2-407E-6B51-6420-B122C2F48481}"/>
              </a:ext>
            </a:extLst>
          </p:cNvPr>
          <p:cNvSpPr/>
          <p:nvPr/>
        </p:nvSpPr>
        <p:spPr>
          <a:xfrm>
            <a:off x="5370870" y="3090675"/>
            <a:ext cx="1302778" cy="1288068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F37F6EC-08DB-EFA9-E0FA-CC7629F5F4EC}"/>
              </a:ext>
            </a:extLst>
          </p:cNvPr>
          <p:cNvSpPr txBox="1"/>
          <p:nvPr/>
        </p:nvSpPr>
        <p:spPr>
          <a:xfrm>
            <a:off x="5395683" y="3051191"/>
            <a:ext cx="129234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NN2</a:t>
            </a:r>
          </a:p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Classification</a:t>
            </a: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A6292134-4380-1A85-66D0-9ADCBA32AFCA}"/>
              </a:ext>
            </a:extLst>
          </p:cNvPr>
          <p:cNvSpPr/>
          <p:nvPr/>
        </p:nvSpPr>
        <p:spPr>
          <a:xfrm>
            <a:off x="7073574" y="3090675"/>
            <a:ext cx="1302778" cy="1288068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705D972-61E2-9C90-FA00-2EFF538D2059}"/>
              </a:ext>
            </a:extLst>
          </p:cNvPr>
          <p:cNvSpPr txBox="1"/>
          <p:nvPr/>
        </p:nvSpPr>
        <p:spPr>
          <a:xfrm>
            <a:off x="7177377" y="3035804"/>
            <a:ext cx="109517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K-means/</a:t>
            </a:r>
          </a:p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K-medoids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EDDF3FA-DD86-6CC9-4F2F-5E0E79E1BC6F}"/>
              </a:ext>
            </a:extLst>
          </p:cNvPr>
          <p:cNvSpPr txBox="1"/>
          <p:nvPr/>
        </p:nvSpPr>
        <p:spPr>
          <a:xfrm>
            <a:off x="412955" y="5177671"/>
            <a:ext cx="11576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3*S*T*N*L^2</a:t>
            </a:r>
          </a:p>
        </p:txBody>
      </p:sp>
    </p:spTree>
    <p:extLst>
      <p:ext uri="{BB962C8B-B14F-4D97-AF65-F5344CB8AC3E}">
        <p14:creationId xmlns:p14="http://schemas.microsoft.com/office/powerpoint/2010/main" val="26866846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833F02B2-DE8B-AA72-BE38-BB025E36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386610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 - Part 1: How to get the total benefit?</a:t>
            </a:r>
            <a:br>
              <a:rPr lang="en-GB" sz="2800" dirty="0">
                <a:solidFill>
                  <a:schemeClr val="tx2">
                    <a:lumMod val="75000"/>
                  </a:schemeClr>
                </a:solidFill>
              </a:rPr>
            </a:br>
            <a:endParaRPr lang="en-GB" sz="2800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8608C2D-FD02-1317-BA45-48600CCEAA5E}"/>
              </a:ext>
            </a:extLst>
          </p:cNvPr>
          <p:cNvSpPr txBox="1"/>
          <p:nvPr/>
        </p:nvSpPr>
        <p:spPr>
          <a:xfrm>
            <a:off x="2225287" y="5814536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</a:t>
            </a:r>
            <a:r>
              <a:rPr lang="en-US" sz="1400" b="1" dirty="0"/>
              <a:t>PINT</a:t>
            </a:r>
            <a:r>
              <a:rPr lang="en-US" sz="1400" dirty="0"/>
              <a:t>: </a:t>
            </a:r>
            <a:r>
              <a:rPr lang="en-GB" sz="1400" b="1" dirty="0"/>
              <a:t>P</a:t>
            </a:r>
            <a:r>
              <a:rPr lang="en-GB" sz="1400" dirty="0"/>
              <a:t>ut</a:t>
            </a:r>
            <a:r>
              <a:rPr lang="en-GB" sz="1400" b="1" dirty="0"/>
              <a:t> IN </a:t>
            </a:r>
            <a:r>
              <a:rPr lang="en-GB" sz="1400" dirty="0"/>
              <a:t>one at a </a:t>
            </a:r>
            <a:r>
              <a:rPr lang="en-GB" sz="1400" b="1" dirty="0"/>
              <a:t>T</a:t>
            </a:r>
            <a:r>
              <a:rPr lang="en-GB" sz="1400" dirty="0"/>
              <a:t>ime</a:t>
            </a:r>
          </a:p>
          <a:p>
            <a:r>
              <a:rPr lang="en-US" sz="1400" dirty="0"/>
              <a:t>*</a:t>
            </a:r>
            <a:r>
              <a:rPr lang="en-US" sz="1400" b="1" dirty="0"/>
              <a:t>TOOT</a:t>
            </a:r>
            <a:r>
              <a:rPr lang="en-US" sz="1400" dirty="0"/>
              <a:t>: </a:t>
            </a:r>
            <a:r>
              <a:rPr lang="en-GB" sz="1400" b="1" dirty="0"/>
              <a:t>T</a:t>
            </a:r>
            <a:r>
              <a:rPr lang="en-GB" sz="1400" dirty="0"/>
              <a:t>ake</a:t>
            </a:r>
            <a:r>
              <a:rPr lang="en-GB" sz="1400" b="1" dirty="0"/>
              <a:t> O</a:t>
            </a:r>
            <a:r>
              <a:rPr lang="en-GB" sz="1400" dirty="0"/>
              <a:t>ut</a:t>
            </a:r>
            <a:r>
              <a:rPr lang="en-GB" sz="1400" b="1" dirty="0"/>
              <a:t> O</a:t>
            </a:r>
            <a:r>
              <a:rPr lang="en-GB" sz="1400" dirty="0"/>
              <a:t>ne</a:t>
            </a:r>
            <a:r>
              <a:rPr lang="en-GB" sz="1400" b="1" dirty="0"/>
              <a:t> </a:t>
            </a:r>
            <a:r>
              <a:rPr lang="en-GB" sz="1400" dirty="0"/>
              <a:t>at a </a:t>
            </a:r>
            <a:r>
              <a:rPr lang="en-GB" sz="1400" b="1" dirty="0"/>
              <a:t>T</a:t>
            </a:r>
            <a:r>
              <a:rPr lang="en-GB" sz="1400" dirty="0"/>
              <a:t>ime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94237C8-E160-CD58-001D-0196C1E01A69}"/>
              </a:ext>
            </a:extLst>
          </p:cNvPr>
          <p:cNvSpPr txBox="1"/>
          <p:nvPr/>
        </p:nvSpPr>
        <p:spPr>
          <a:xfrm>
            <a:off x="3183414" y="2067379"/>
            <a:ext cx="145584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Relaxed ESOM </a:t>
            </a:r>
          </a:p>
          <a:p>
            <a:pPr algn="ctr"/>
            <a:r>
              <a:rPr lang="en-GB" dirty="0"/>
              <a:t>in hourly basis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FF0520A-4993-003C-983D-720E14A25C81}"/>
              </a:ext>
            </a:extLst>
          </p:cNvPr>
          <p:cNvSpPr txBox="1"/>
          <p:nvPr/>
        </p:nvSpPr>
        <p:spPr>
          <a:xfrm>
            <a:off x="5101056" y="2058065"/>
            <a:ext cx="187423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Economic Dispatch </a:t>
            </a:r>
          </a:p>
          <a:p>
            <a:pPr algn="ctr"/>
            <a:r>
              <a:rPr lang="en-GB" dirty="0"/>
              <a:t>in hourly basis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81B5E32C-F7D5-2C32-328F-215F8989E9AE}"/>
              </a:ext>
            </a:extLst>
          </p:cNvPr>
          <p:cNvSpPr/>
          <p:nvPr/>
        </p:nvSpPr>
        <p:spPr>
          <a:xfrm>
            <a:off x="3306654" y="2576586"/>
            <a:ext cx="1209368" cy="6194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ANN</a:t>
            </a:r>
          </a:p>
          <a:p>
            <a:pPr algn="ctr"/>
            <a:r>
              <a:rPr lang="en-GB" b="1" dirty="0"/>
              <a:t>Estimator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58D870AB-6CE0-EBD0-37CB-B772D578F80A}"/>
              </a:ext>
            </a:extLst>
          </p:cNvPr>
          <p:cNvSpPr/>
          <p:nvPr/>
        </p:nvSpPr>
        <p:spPr>
          <a:xfrm>
            <a:off x="5433488" y="2576586"/>
            <a:ext cx="1209368" cy="6194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ANN</a:t>
            </a:r>
          </a:p>
          <a:p>
            <a:pPr algn="ctr"/>
            <a:r>
              <a:rPr lang="en-GB" b="1" dirty="0"/>
              <a:t>Estimator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CFEB4F4D-B93B-24E7-AA07-ECBB90976099}"/>
              </a:ext>
            </a:extLst>
          </p:cNvPr>
          <p:cNvSpPr/>
          <p:nvPr/>
        </p:nvSpPr>
        <p:spPr>
          <a:xfrm>
            <a:off x="4246734" y="3847043"/>
            <a:ext cx="1436856" cy="6350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Benefit per asset in hourly basis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D34E92C1-E58B-F363-37F9-1CF6C90417D9}"/>
              </a:ext>
            </a:extLst>
          </p:cNvPr>
          <p:cNvCxnSpPr>
            <a:cxnSpLocks/>
            <a:stCxn id="18" idx="2"/>
            <a:endCxn id="19" idx="3"/>
          </p:cNvCxnSpPr>
          <p:nvPr/>
        </p:nvCxnSpPr>
        <p:spPr>
          <a:xfrm rot="5400000">
            <a:off x="5376619" y="3502990"/>
            <a:ext cx="968525" cy="3545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ector: angular 22">
            <a:extLst>
              <a:ext uri="{FF2B5EF4-FFF2-40B4-BE49-F238E27FC236}">
                <a16:creationId xmlns:a16="http://schemas.microsoft.com/office/drawing/2014/main" id="{D71B9F30-E6E2-CE8B-0FF3-6183A728D65E}"/>
              </a:ext>
            </a:extLst>
          </p:cNvPr>
          <p:cNvCxnSpPr>
            <a:cxnSpLocks/>
            <a:stCxn id="17" idx="2"/>
            <a:endCxn id="19" idx="1"/>
          </p:cNvCxnSpPr>
          <p:nvPr/>
        </p:nvCxnSpPr>
        <p:spPr>
          <a:xfrm rot="16200000" flipH="1">
            <a:off x="3594774" y="3512583"/>
            <a:ext cx="968525" cy="335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82B779DE-B45A-3890-5AAF-29FAD45FB376}"/>
              </a:ext>
            </a:extLst>
          </p:cNvPr>
          <p:cNvSpPr/>
          <p:nvPr/>
        </p:nvSpPr>
        <p:spPr>
          <a:xfrm>
            <a:off x="2948507" y="2014058"/>
            <a:ext cx="4033312" cy="2647866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B7F37065-2DC4-2032-8F35-374003ED2ACE}"/>
              </a:ext>
            </a:extLst>
          </p:cNvPr>
          <p:cNvSpPr txBox="1"/>
          <p:nvPr/>
        </p:nvSpPr>
        <p:spPr>
          <a:xfrm>
            <a:off x="4125732" y="1741613"/>
            <a:ext cx="144142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PINT Sequence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7D2223CD-D6C4-78A1-E2A7-A715DCEAE84C}"/>
              </a:ext>
            </a:extLst>
          </p:cNvPr>
          <p:cNvSpPr txBox="1"/>
          <p:nvPr/>
        </p:nvSpPr>
        <p:spPr>
          <a:xfrm>
            <a:off x="7350003" y="2067379"/>
            <a:ext cx="145584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Relaxed ESOM </a:t>
            </a:r>
          </a:p>
          <a:p>
            <a:pPr algn="ctr"/>
            <a:r>
              <a:rPr lang="en-GB" dirty="0"/>
              <a:t>in hourly basis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C634AE84-E1D9-C55C-BDBC-D7DEB6A6C3FD}"/>
              </a:ext>
            </a:extLst>
          </p:cNvPr>
          <p:cNvSpPr txBox="1"/>
          <p:nvPr/>
        </p:nvSpPr>
        <p:spPr>
          <a:xfrm>
            <a:off x="9267645" y="2058065"/>
            <a:ext cx="187423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Economic Dispatch </a:t>
            </a:r>
          </a:p>
          <a:p>
            <a:pPr algn="ctr"/>
            <a:r>
              <a:rPr lang="en-GB" dirty="0"/>
              <a:t>in hourly basis</a:t>
            </a: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AB7FCFEE-318C-2F3D-B304-B79B45479E36}"/>
              </a:ext>
            </a:extLst>
          </p:cNvPr>
          <p:cNvSpPr/>
          <p:nvPr/>
        </p:nvSpPr>
        <p:spPr>
          <a:xfrm>
            <a:off x="7473243" y="2576586"/>
            <a:ext cx="1209368" cy="6194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ANN</a:t>
            </a:r>
          </a:p>
          <a:p>
            <a:pPr algn="ctr"/>
            <a:r>
              <a:rPr lang="en-GB" b="1" dirty="0"/>
              <a:t>Estimator</a:t>
            </a: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103F804D-0E3D-C96D-1FE8-627051EBE506}"/>
              </a:ext>
            </a:extLst>
          </p:cNvPr>
          <p:cNvSpPr/>
          <p:nvPr/>
        </p:nvSpPr>
        <p:spPr>
          <a:xfrm>
            <a:off x="9600077" y="2576586"/>
            <a:ext cx="1209368" cy="6194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ANN</a:t>
            </a:r>
          </a:p>
          <a:p>
            <a:pPr algn="ctr"/>
            <a:r>
              <a:rPr lang="en-GB" b="1" dirty="0"/>
              <a:t>Estimator</a:t>
            </a:r>
          </a:p>
        </p:txBody>
      </p: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BAD618B3-7F97-A927-D564-360BB3FDE628}"/>
              </a:ext>
            </a:extLst>
          </p:cNvPr>
          <p:cNvSpPr/>
          <p:nvPr/>
        </p:nvSpPr>
        <p:spPr>
          <a:xfrm>
            <a:off x="8413323" y="3847043"/>
            <a:ext cx="1436856" cy="6350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Benefit per asset in hourly basis</a:t>
            </a:r>
          </a:p>
        </p:txBody>
      </p:sp>
      <p:cxnSp>
        <p:nvCxnSpPr>
          <p:cNvPr id="38" name="Conector: angular 37">
            <a:extLst>
              <a:ext uri="{FF2B5EF4-FFF2-40B4-BE49-F238E27FC236}">
                <a16:creationId xmlns:a16="http://schemas.microsoft.com/office/drawing/2014/main" id="{1DA8E526-A8B7-6030-6990-284875FE7935}"/>
              </a:ext>
            </a:extLst>
          </p:cNvPr>
          <p:cNvCxnSpPr>
            <a:cxnSpLocks/>
            <a:stCxn id="36" idx="2"/>
            <a:endCxn id="37" idx="3"/>
          </p:cNvCxnSpPr>
          <p:nvPr/>
        </p:nvCxnSpPr>
        <p:spPr>
          <a:xfrm rot="5400000">
            <a:off x="9543208" y="3502990"/>
            <a:ext cx="968525" cy="3545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ector: angular 38">
            <a:extLst>
              <a:ext uri="{FF2B5EF4-FFF2-40B4-BE49-F238E27FC236}">
                <a16:creationId xmlns:a16="http://schemas.microsoft.com/office/drawing/2014/main" id="{6FC2BD55-FDBF-58E3-6E66-672419DD743A}"/>
              </a:ext>
            </a:extLst>
          </p:cNvPr>
          <p:cNvCxnSpPr>
            <a:cxnSpLocks/>
            <a:stCxn id="35" idx="2"/>
            <a:endCxn id="37" idx="1"/>
          </p:cNvCxnSpPr>
          <p:nvPr/>
        </p:nvCxnSpPr>
        <p:spPr>
          <a:xfrm rot="16200000" flipH="1">
            <a:off x="7761363" y="3512583"/>
            <a:ext cx="968525" cy="335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54D0A7AA-2FCA-AFCF-48BC-6D5C40E34D40}"/>
              </a:ext>
            </a:extLst>
          </p:cNvPr>
          <p:cNvSpPr txBox="1"/>
          <p:nvPr/>
        </p:nvSpPr>
        <p:spPr>
          <a:xfrm>
            <a:off x="8356101" y="1741613"/>
            <a:ext cx="15231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TOOT Sequence</a:t>
            </a:r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78E19DE7-48AF-0326-6E1A-3DEE7FA949DA}"/>
              </a:ext>
            </a:extLst>
          </p:cNvPr>
          <p:cNvSpPr/>
          <p:nvPr/>
        </p:nvSpPr>
        <p:spPr>
          <a:xfrm>
            <a:off x="2805390" y="1741613"/>
            <a:ext cx="8455743" cy="319275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878784B2-05B0-E3AB-BC72-FFB8DDEF3990}"/>
              </a:ext>
            </a:extLst>
          </p:cNvPr>
          <p:cNvSpPr/>
          <p:nvPr/>
        </p:nvSpPr>
        <p:spPr>
          <a:xfrm>
            <a:off x="7105059" y="2014058"/>
            <a:ext cx="4033312" cy="2647866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F6E6C63A-1669-4450-281D-6ECF29510129}"/>
              </a:ext>
            </a:extLst>
          </p:cNvPr>
          <p:cNvSpPr txBox="1"/>
          <p:nvPr/>
        </p:nvSpPr>
        <p:spPr>
          <a:xfrm>
            <a:off x="5649708" y="1425972"/>
            <a:ext cx="276710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Sequence per candidate asset</a:t>
            </a:r>
          </a:p>
        </p:txBody>
      </p:sp>
      <p:sp>
        <p:nvSpPr>
          <p:cNvPr id="47" name="Rectángulo: esquinas redondeadas 46">
            <a:extLst>
              <a:ext uri="{FF2B5EF4-FFF2-40B4-BE49-F238E27FC236}">
                <a16:creationId xmlns:a16="http://schemas.microsoft.com/office/drawing/2014/main" id="{104E25F1-385E-B77B-9981-6485FF3926D5}"/>
              </a:ext>
            </a:extLst>
          </p:cNvPr>
          <p:cNvSpPr/>
          <p:nvPr/>
        </p:nvSpPr>
        <p:spPr>
          <a:xfrm>
            <a:off x="5667836" y="5101131"/>
            <a:ext cx="2730845" cy="6350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Total benefit per candidate asset in hourly basis</a:t>
            </a:r>
          </a:p>
        </p:txBody>
      </p:sp>
      <p:cxnSp>
        <p:nvCxnSpPr>
          <p:cNvPr id="49" name="Conector: angular 48">
            <a:extLst>
              <a:ext uri="{FF2B5EF4-FFF2-40B4-BE49-F238E27FC236}">
                <a16:creationId xmlns:a16="http://schemas.microsoft.com/office/drawing/2014/main" id="{350A1E12-BE5F-3501-0134-F5DB25693F3D}"/>
              </a:ext>
            </a:extLst>
          </p:cNvPr>
          <p:cNvCxnSpPr>
            <a:stCxn id="19" idx="2"/>
            <a:endCxn id="47" idx="1"/>
          </p:cNvCxnSpPr>
          <p:nvPr/>
        </p:nvCxnSpPr>
        <p:spPr>
          <a:xfrm rot="16200000" flipH="1">
            <a:off x="4848205" y="4599001"/>
            <a:ext cx="936588" cy="7026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Conector: angular 50">
            <a:extLst>
              <a:ext uri="{FF2B5EF4-FFF2-40B4-BE49-F238E27FC236}">
                <a16:creationId xmlns:a16="http://schemas.microsoft.com/office/drawing/2014/main" id="{DAD37824-E2D1-9479-DB7A-BA54F24E7CAD}"/>
              </a:ext>
            </a:extLst>
          </p:cNvPr>
          <p:cNvCxnSpPr>
            <a:stCxn id="37" idx="2"/>
            <a:endCxn id="47" idx="3"/>
          </p:cNvCxnSpPr>
          <p:nvPr/>
        </p:nvCxnSpPr>
        <p:spPr>
          <a:xfrm rot="5400000">
            <a:off x="8296922" y="4583803"/>
            <a:ext cx="936588" cy="7330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4 Título">
            <a:extLst>
              <a:ext uri="{FF2B5EF4-FFF2-40B4-BE49-F238E27FC236}">
                <a16:creationId xmlns:a16="http://schemas.microsoft.com/office/drawing/2014/main" id="{C563F8AF-AA26-7ED4-B59E-D267A7E00A4A}"/>
              </a:ext>
            </a:extLst>
          </p:cNvPr>
          <p:cNvSpPr txBox="1">
            <a:spLocks/>
          </p:cNvSpPr>
          <p:nvPr/>
        </p:nvSpPr>
        <p:spPr>
          <a:xfrm>
            <a:off x="2805390" y="774333"/>
            <a:ext cx="9307952" cy="45712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PINT and TOOT approaches</a:t>
            </a:r>
          </a:p>
        </p:txBody>
      </p:sp>
    </p:spTree>
    <p:extLst>
      <p:ext uri="{BB962C8B-B14F-4D97-AF65-F5344CB8AC3E}">
        <p14:creationId xmlns:p14="http://schemas.microsoft.com/office/powerpoint/2010/main" val="181138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3270946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Research Plan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631FF26-648E-4F67-FBCA-185AA7E313FF}"/>
              </a:ext>
            </a:extLst>
          </p:cNvPr>
          <p:cNvSpPr txBox="1"/>
          <p:nvPr/>
        </p:nvSpPr>
        <p:spPr>
          <a:xfrm>
            <a:off x="1307691" y="2748101"/>
            <a:ext cx="924232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400" b="1" dirty="0"/>
              <a:t>Stage 0: Understanding neural networks</a:t>
            </a:r>
          </a:p>
          <a:p>
            <a:pPr marL="1028700" lvl="2" indent="-342900">
              <a:buFont typeface="+mj-lt"/>
              <a:buAutoNum type="arabicPeriod"/>
            </a:pPr>
            <a:r>
              <a:rPr lang="en-GB" sz="1200" dirty="0"/>
              <a:t>Develop a neural </a:t>
            </a:r>
          </a:p>
          <a:p>
            <a:pPr marL="1028700" lvl="2" indent="-342900">
              <a:buFont typeface="+mj-lt"/>
              <a:buAutoNum type="arabicPeriod"/>
            </a:pPr>
            <a:r>
              <a:rPr lang="en-GB" sz="1200" dirty="0"/>
              <a:t>Literature Review: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Review of learning-assisted approaches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Review of learning-assisted power system optimization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Review of neural networks</a:t>
            </a:r>
          </a:p>
          <a:p>
            <a:pPr marL="1028700" lvl="2" indent="-342900">
              <a:buFont typeface="+mj-lt"/>
              <a:buAutoNum type="arabicPeriod"/>
            </a:pPr>
            <a:r>
              <a:rPr lang="en-GB" sz="1200" dirty="0"/>
              <a:t>Using Python and </a:t>
            </a:r>
            <a:r>
              <a:rPr lang="en-GB" sz="1200" dirty="0" err="1"/>
              <a:t>PyTorch</a:t>
            </a:r>
            <a:r>
              <a:rPr lang="en-GB" sz="1200" dirty="0"/>
              <a:t> (Ruben’s suggestion), steps: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First, install </a:t>
            </a:r>
            <a:r>
              <a:rPr lang="en-GB" sz="1200" dirty="0" err="1"/>
              <a:t>PyTorch</a:t>
            </a:r>
            <a:r>
              <a:rPr lang="en-GB" sz="1200" dirty="0"/>
              <a:t>. (You can follow the official </a:t>
            </a:r>
            <a:r>
              <a:rPr lang="en-GB" sz="1200" dirty="0" err="1"/>
              <a:t>PyTorch</a:t>
            </a:r>
            <a:r>
              <a:rPr lang="en-GB" sz="1200" dirty="0"/>
              <a:t> installation guide for this).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Once you have installed </a:t>
            </a:r>
            <a:r>
              <a:rPr lang="en-GB" sz="1200" dirty="0" err="1"/>
              <a:t>PyTorch</a:t>
            </a:r>
            <a:r>
              <a:rPr lang="en-GB" sz="1200" dirty="0"/>
              <a:t>, you can validate the installation by running a small program in </a:t>
            </a:r>
            <a:r>
              <a:rPr lang="en-GB" sz="1200" dirty="0" err="1"/>
              <a:t>PyTorch</a:t>
            </a:r>
            <a:r>
              <a:rPr lang="en-GB" sz="1200" dirty="0"/>
              <a:t> as a non-root user 1. This will ensure that </a:t>
            </a:r>
            <a:r>
              <a:rPr lang="en-GB" sz="1200" dirty="0" err="1"/>
              <a:t>PyTorch</a:t>
            </a:r>
            <a:r>
              <a:rPr lang="en-GB" sz="1200" dirty="0"/>
              <a:t> has been installed correctly.</a:t>
            </a:r>
            <a:endParaRPr lang="en-GB" sz="1400" dirty="0"/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After validating the installation of </a:t>
            </a:r>
            <a:r>
              <a:rPr lang="en-GB" sz="1200" dirty="0" err="1"/>
              <a:t>PyTorch</a:t>
            </a:r>
            <a:r>
              <a:rPr lang="en-GB" sz="1200" dirty="0"/>
              <a:t>, you can start using it for image classification . You can also learn about tensors, datasets and </a:t>
            </a:r>
            <a:r>
              <a:rPr lang="en-GB" sz="1200" dirty="0" err="1"/>
              <a:t>dataloaders</a:t>
            </a:r>
            <a:r>
              <a:rPr lang="en-GB" sz="1200" dirty="0"/>
              <a:t>, transforms, building models, automatic differentiation, optimization loop, saving/loading and using models from the official </a:t>
            </a:r>
            <a:r>
              <a:rPr lang="en-GB" sz="1200" dirty="0" err="1"/>
              <a:t>PyTorch</a:t>
            </a:r>
            <a:r>
              <a:rPr lang="en-GB" sz="1200" dirty="0"/>
              <a:t> tutorials.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400" b="1" dirty="0"/>
              <a:t>Step 2: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400" b="1" dirty="0"/>
              <a:t>Design my own IA-based method.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sz="1400" b="1" dirty="0"/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0AB77277-067D-780D-29AF-CFCDEA7928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57475" y="939800"/>
          <a:ext cx="10344150" cy="534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0344210" imgH="5343498" progId="Excel.Sheet.12">
                  <p:embed/>
                </p:oleObj>
              </mc:Choice>
              <mc:Fallback>
                <p:oleObj name="Worksheet" r:id="rId2" imgW="10344210" imgH="5343498" progId="Excel.Sheet.12">
                  <p:embed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0AB77277-067D-780D-29AF-CFCDEA7928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57475" y="939800"/>
                        <a:ext cx="10344150" cy="534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00586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B72E661A-868A-A4A1-5344-48F01B185C49}"/>
              </a:ext>
            </a:extLst>
          </p:cNvPr>
          <p:cNvSpPr/>
          <p:nvPr/>
        </p:nvSpPr>
        <p:spPr>
          <a:xfrm>
            <a:off x="2657906" y="786582"/>
            <a:ext cx="8141110" cy="167733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3270946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Proposal: Part 2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6499F13-4337-06B0-77D3-29B210B8A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578" y="1044399"/>
            <a:ext cx="4500899" cy="116509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1906418-C530-91EA-5821-D7C7F665B653}"/>
              </a:ext>
            </a:extLst>
          </p:cNvPr>
          <p:cNvSpPr txBox="1"/>
          <p:nvPr/>
        </p:nvSpPr>
        <p:spPr>
          <a:xfrm>
            <a:off x="2657906" y="6030577"/>
            <a:ext cx="92981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[1] </a:t>
            </a:r>
            <a:r>
              <a:rPr lang="en-GB" sz="1050" dirty="0"/>
              <a:t>Chen, Xin, et al. "Reinforcement learning for selective key applications in power systems: Recent advances and future challenges." IEEE Transactions on Smart Grid (2022).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7E48F4C-E8F5-ACF3-1DCC-53AB536EB350}"/>
              </a:ext>
            </a:extLst>
          </p:cNvPr>
          <p:cNvSpPr txBox="1"/>
          <p:nvPr/>
        </p:nvSpPr>
        <p:spPr>
          <a:xfrm>
            <a:off x="3325578" y="2209999"/>
            <a:ext cx="6096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ES"/>
            </a:defPPr>
            <a:lvl1pPr>
              <a:defRPr sz="1400"/>
            </a:lvl1pPr>
          </a:lstStyle>
          <a:p>
            <a:r>
              <a:rPr lang="en-GB" sz="1050" dirty="0"/>
              <a:t>RL schemes for the control and decision-making in power systems </a:t>
            </a:r>
            <a:r>
              <a:rPr lang="en-GB" sz="1050" b="1" dirty="0"/>
              <a:t>(figure taken from [1])</a:t>
            </a:r>
            <a:r>
              <a:rPr lang="en-GB" sz="1050" dirty="0"/>
              <a:t>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AAEBC0C-A6C2-F229-8753-990EED143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720" y="2768436"/>
            <a:ext cx="3920263" cy="316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58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912" y="214958"/>
            <a:ext cx="925878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A Learning-Assisted Optimization Model for Power System Planning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78F8EBFD-20CD-1B2D-F162-18C98B2902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5557203"/>
              </p:ext>
            </p:extLst>
          </p:nvPr>
        </p:nvGraphicFramePr>
        <p:xfrm>
          <a:off x="465311" y="1789471"/>
          <a:ext cx="11392385" cy="4518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6936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>
            <a:extLst>
              <a:ext uri="{FF2B5EF4-FFF2-40B4-BE49-F238E27FC236}">
                <a16:creationId xmlns:a16="http://schemas.microsoft.com/office/drawing/2014/main" id="{2F368315-7A76-44E0-B542-9028880F9041}"/>
              </a:ext>
            </a:extLst>
          </p:cNvPr>
          <p:cNvSpPr txBox="1">
            <a:spLocks/>
          </p:cNvSpPr>
          <p:nvPr/>
        </p:nvSpPr>
        <p:spPr>
          <a:xfrm>
            <a:off x="2608976" y="2433650"/>
            <a:ext cx="9413690" cy="181117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600" dirty="0">
                <a:solidFill>
                  <a:schemeClr val="accent1">
                    <a:lumMod val="75000"/>
                  </a:schemeClr>
                </a:solidFill>
              </a:rPr>
              <a:t>Joint Research Work:</a:t>
            </a:r>
          </a:p>
          <a:p>
            <a:r>
              <a:rPr lang="en-GB" sz="3200" i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Introducing Learning Algorithms within an Operational State Aggregation Method for Power System Planning</a:t>
            </a:r>
          </a:p>
        </p:txBody>
      </p:sp>
    </p:spTree>
    <p:extLst>
      <p:ext uri="{BB962C8B-B14F-4D97-AF65-F5344CB8AC3E}">
        <p14:creationId xmlns:p14="http://schemas.microsoft.com/office/powerpoint/2010/main" val="2875347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Problem Definition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290493" y="1859340"/>
            <a:ext cx="113017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b="0" dirty="0"/>
              <a:t>To solve our problems: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Kristof: GEP with Representative Areas (Geographical aggregation considering weather area)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Erik: TEP with Representative Weeks of 24 hours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sz="1600" dirty="0"/>
              <a:t>Considering AC-OPF (4-6 times of the TEP with DC-OPF)</a:t>
            </a:r>
          </a:p>
          <a:p>
            <a:pPr lvl="2"/>
            <a:endParaRPr lang="en-US" sz="16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CA73487-E68C-2AB1-5893-65C293447735}"/>
              </a:ext>
            </a:extLst>
          </p:cNvPr>
          <p:cNvSpPr txBox="1"/>
          <p:nvPr/>
        </p:nvSpPr>
        <p:spPr>
          <a:xfrm>
            <a:off x="2608976" y="5599093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</a:t>
            </a:r>
            <a:r>
              <a:rPr lang="en-US" sz="1400" b="1" dirty="0"/>
              <a:t>GEP</a:t>
            </a:r>
            <a:r>
              <a:rPr lang="en-US" sz="1400" dirty="0"/>
              <a:t>: </a:t>
            </a:r>
            <a:r>
              <a:rPr lang="en-US" sz="1400" b="1" dirty="0"/>
              <a:t>G</a:t>
            </a:r>
            <a:r>
              <a:rPr lang="en-US" sz="1400" dirty="0"/>
              <a:t>eneration &amp; </a:t>
            </a:r>
            <a:r>
              <a:rPr lang="en-US" sz="1400" b="1" dirty="0"/>
              <a:t>S</a:t>
            </a:r>
            <a:r>
              <a:rPr lang="en-US" sz="1400" dirty="0"/>
              <a:t>torage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TEP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ransmission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TSA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ime </a:t>
            </a:r>
            <a:r>
              <a:rPr lang="en-US" sz="1400" b="1" dirty="0"/>
              <a:t>S</a:t>
            </a:r>
            <a:r>
              <a:rPr lang="en-US" sz="1400" dirty="0"/>
              <a:t>eries </a:t>
            </a:r>
            <a:r>
              <a:rPr lang="en-US" sz="1400" b="1" dirty="0"/>
              <a:t>A</a:t>
            </a:r>
            <a:r>
              <a:rPr lang="en-US" sz="1400" dirty="0"/>
              <a:t>ggregation</a:t>
            </a:r>
            <a:endParaRPr lang="en-GB" sz="1400" dirty="0"/>
          </a:p>
        </p:txBody>
      </p:sp>
      <p:graphicFrame>
        <p:nvGraphicFramePr>
          <p:cNvPr id="3" name="Object 1">
            <a:extLst>
              <a:ext uri="{FF2B5EF4-FFF2-40B4-BE49-F238E27FC236}">
                <a16:creationId xmlns:a16="http://schemas.microsoft.com/office/drawing/2014/main" id="{D88CE1FE-2810-1063-732E-00B6A16100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713631"/>
              </p:ext>
            </p:extLst>
          </p:nvPr>
        </p:nvGraphicFramePr>
        <p:xfrm>
          <a:off x="1065316" y="3296026"/>
          <a:ext cx="8572500" cy="210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8572380" imgH="2105247" progId="Excel.Sheet.12">
                  <p:embed/>
                </p:oleObj>
              </mc:Choice>
              <mc:Fallback>
                <p:oleObj name="Worksheet" r:id="rId2" imgW="8572380" imgH="2105247" progId="Excel.Sheet.12">
                  <p:embed/>
                  <p:pic>
                    <p:nvPicPr>
                      <p:cNvPr id="3" name="Object 1">
                        <a:extLst>
                          <a:ext uri="{FF2B5EF4-FFF2-40B4-BE49-F238E27FC236}">
                            <a16:creationId xmlns:a16="http://schemas.microsoft.com/office/drawing/2014/main" id="{D88CE1FE-2810-1063-732E-00B6A16100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65316" y="3296026"/>
                        <a:ext cx="8572500" cy="210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1691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F54476EA-2E6B-4727-B8E3-9086B99C3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State-of-the-art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A172AC-DCDA-4CD6-880C-6DB16BD7CC4B}"/>
              </a:ext>
            </a:extLst>
          </p:cNvPr>
          <p:cNvSpPr/>
          <p:nvPr/>
        </p:nvSpPr>
        <p:spPr>
          <a:xfrm>
            <a:off x="199097" y="2101272"/>
            <a:ext cx="2450441" cy="2322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120000"/>
              </a:lnSpc>
              <a:defRPr/>
            </a:pPr>
            <a:r>
              <a:rPr lang="en-US" sz="1800" b="1" dirty="0"/>
              <a:t>Gaps: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A posteriori scheme or ex-port or Cost/Benefit oriented approach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Ordering and inter-periods links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Years data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Dynamic planning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Stochastic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6D53A93-F606-4802-B053-12EE49B73A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7492736"/>
              </p:ext>
            </p:extLst>
          </p:nvPr>
        </p:nvGraphicFramePr>
        <p:xfrm>
          <a:off x="2805113" y="839788"/>
          <a:ext cx="4905375" cy="433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905205" imgH="4333937" progId="Excel.Sheet.12">
                  <p:embed/>
                </p:oleObj>
              </mc:Choice>
              <mc:Fallback>
                <p:oleObj name="Worksheet" r:id="rId3" imgW="4905205" imgH="4333937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D6D53A93-F606-4802-B053-12EE49B73A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05113" y="839788"/>
                        <a:ext cx="4905375" cy="433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638F988-720F-4B15-91B9-E54DE9E542D1}"/>
              </a:ext>
            </a:extLst>
          </p:cNvPr>
          <p:cNvSpPr/>
          <p:nvPr/>
        </p:nvSpPr>
        <p:spPr>
          <a:xfrm>
            <a:off x="8324965" y="939801"/>
            <a:ext cx="3867035" cy="3616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120000"/>
              </a:lnSpc>
              <a:defRPr/>
            </a:pPr>
            <a:r>
              <a:rPr lang="en-US" sz="1200" dirty="0"/>
              <a:t>The main feature of the paper: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200" dirty="0"/>
              <a:t>[1], is related to </a:t>
            </a:r>
            <a:r>
              <a:rPr lang="en-US" sz="1200" b="1" dirty="0"/>
              <a:t>compare TSA methods and GEP formulations</a:t>
            </a:r>
            <a:r>
              <a:rPr lang="en-US" sz="1200" dirty="0"/>
              <a:t> which allow for long-term storage for the first time in an investment setting.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200" dirty="0"/>
              <a:t>[3], is related to the unification of methods by </a:t>
            </a:r>
            <a:r>
              <a:rPr lang="en-US" sz="1200" dirty="0" err="1"/>
              <a:t>Hilbers</a:t>
            </a:r>
            <a:r>
              <a:rPr lang="en-US" sz="1200" dirty="0"/>
              <a:t> et al. and </a:t>
            </a:r>
            <a:r>
              <a:rPr lang="en-US" sz="1200" dirty="0" err="1"/>
              <a:t>Teichgraeber</a:t>
            </a:r>
            <a:r>
              <a:rPr lang="en-US" sz="1200" dirty="0"/>
              <a:t> et al.– which use </a:t>
            </a:r>
            <a:r>
              <a:rPr lang="en-US" sz="1200" b="1" dirty="0"/>
              <a:t>operational variables</a:t>
            </a:r>
            <a:r>
              <a:rPr lang="en-US" sz="1200" dirty="0"/>
              <a:t> in models without storage – with that of </a:t>
            </a:r>
            <a:r>
              <a:rPr lang="en-US" sz="1200" dirty="0" err="1"/>
              <a:t>Kotzur</a:t>
            </a:r>
            <a:r>
              <a:rPr lang="en-US" sz="1200" dirty="0"/>
              <a:t> et al.– which </a:t>
            </a:r>
            <a:r>
              <a:rPr lang="en-US" sz="1200" b="1" dirty="0"/>
              <a:t>allow chronology-preserving aggregation for storage technologies.</a:t>
            </a:r>
            <a:r>
              <a:rPr lang="en-US" sz="1200" dirty="0"/>
              <a:t> 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200" dirty="0"/>
              <a:t>[6], is related to the </a:t>
            </a:r>
            <a:r>
              <a:rPr lang="en-US" sz="1200" b="1" dirty="0"/>
              <a:t>unification of the a priori and posteriori schemes.</a:t>
            </a:r>
            <a:endParaRPr lang="en-US" sz="1200" dirty="0"/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GB" sz="1200" dirty="0"/>
              <a:t>[7], is  related to consider the a posteriori scheme </a:t>
            </a:r>
            <a:r>
              <a:rPr lang="en-GB" sz="1200" b="1" dirty="0"/>
              <a:t>which uses the operation and investment cost</a:t>
            </a:r>
            <a:r>
              <a:rPr lang="en-GB" sz="1200" dirty="0"/>
              <a:t>.</a:t>
            </a:r>
            <a:endParaRPr lang="en-US" sz="12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13FCDBE-14B2-A563-9D16-786ECB8273C0}"/>
              </a:ext>
            </a:extLst>
          </p:cNvPr>
          <p:cNvSpPr txBox="1"/>
          <p:nvPr/>
        </p:nvSpPr>
        <p:spPr>
          <a:xfrm>
            <a:off x="2608976" y="5599093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</a:t>
            </a:r>
            <a:r>
              <a:rPr lang="en-US" sz="1400" b="1" dirty="0"/>
              <a:t>GEP</a:t>
            </a:r>
            <a:r>
              <a:rPr lang="en-US" sz="1400" dirty="0"/>
              <a:t>: </a:t>
            </a:r>
            <a:r>
              <a:rPr lang="en-US" sz="1400" b="1" dirty="0"/>
              <a:t>G</a:t>
            </a:r>
            <a:r>
              <a:rPr lang="en-US" sz="1400" dirty="0"/>
              <a:t>eneration &amp; </a:t>
            </a:r>
            <a:r>
              <a:rPr lang="en-US" sz="1400" b="1" dirty="0"/>
              <a:t>S</a:t>
            </a:r>
            <a:r>
              <a:rPr lang="en-US" sz="1400" dirty="0"/>
              <a:t>torage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TEP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ransmission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TSA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ime </a:t>
            </a:r>
            <a:r>
              <a:rPr lang="en-US" sz="1400" b="1" dirty="0"/>
              <a:t>S</a:t>
            </a:r>
            <a:r>
              <a:rPr lang="en-US" sz="1400" dirty="0"/>
              <a:t>eries </a:t>
            </a:r>
            <a:r>
              <a:rPr lang="en-US" sz="1400" b="1" dirty="0"/>
              <a:t>A</a:t>
            </a:r>
            <a:r>
              <a:rPr lang="en-US" sz="1400" dirty="0"/>
              <a:t>ggregation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013021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E6D857EB-149F-7233-A636-9C9EBE0F9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024" y="929934"/>
            <a:ext cx="7806976" cy="439004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EF1E7B3-38AE-C525-22AA-A2BDD4B96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945" y="5013247"/>
            <a:ext cx="3913435" cy="951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473F8EA-3BB2-C1C4-E2E2-A55BBC9AB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946" y="2172258"/>
            <a:ext cx="3913435" cy="952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35A5847-C804-CEBE-4B8A-561A4F0A0F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945" y="3715042"/>
            <a:ext cx="3913435" cy="782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A6D25B75-00EA-A281-910F-FD6A122FD8B3}"/>
              </a:ext>
            </a:extLst>
          </p:cNvPr>
          <p:cNvCxnSpPr>
            <a:stCxn id="11" idx="2"/>
            <a:endCxn id="15" idx="0"/>
          </p:cNvCxnSpPr>
          <p:nvPr/>
        </p:nvCxnSpPr>
        <p:spPr>
          <a:xfrm flipH="1">
            <a:off x="2182663" y="3124955"/>
            <a:ext cx="1" cy="5900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80D5E580-4013-04EF-3DB9-97E85C3B9595}"/>
              </a:ext>
            </a:extLst>
          </p:cNvPr>
          <p:cNvCxnSpPr>
            <a:cxnSpLocks/>
          </p:cNvCxnSpPr>
          <p:nvPr/>
        </p:nvCxnSpPr>
        <p:spPr>
          <a:xfrm>
            <a:off x="2182662" y="4497729"/>
            <a:ext cx="0" cy="5155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BC4BC58C-405F-2EA6-E3A1-F7D0FC112905}"/>
              </a:ext>
            </a:extLst>
          </p:cNvPr>
          <p:cNvCxnSpPr>
            <a:cxnSpLocks/>
            <a:stCxn id="7" idx="2"/>
            <a:endCxn id="9" idx="3"/>
          </p:cNvCxnSpPr>
          <p:nvPr/>
        </p:nvCxnSpPr>
        <p:spPr>
          <a:xfrm rot="5400000">
            <a:off x="6129332" y="3330024"/>
            <a:ext cx="169229" cy="41491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C33FC3E-8ECC-2725-85CB-22B28AFA032E}"/>
              </a:ext>
            </a:extLst>
          </p:cNvPr>
          <p:cNvSpPr txBox="1"/>
          <p:nvPr/>
        </p:nvSpPr>
        <p:spPr>
          <a:xfrm>
            <a:off x="3323304" y="1872176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2017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3659D987-4595-5A55-4874-C6B0CE6DDFB6}"/>
              </a:ext>
            </a:extLst>
          </p:cNvPr>
          <p:cNvSpPr txBox="1"/>
          <p:nvPr/>
        </p:nvSpPr>
        <p:spPr>
          <a:xfrm>
            <a:off x="3323304" y="341999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2019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F58771F-CB9D-3ADC-4CC6-45329D6072F1}"/>
              </a:ext>
            </a:extLst>
          </p:cNvPr>
          <p:cNvSpPr txBox="1"/>
          <p:nvPr/>
        </p:nvSpPr>
        <p:spPr>
          <a:xfrm>
            <a:off x="3323304" y="471848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4058845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Keys &amp; Gaps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487137" y="2156806"/>
            <a:ext cx="10888785" cy="403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Keys: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Do we need to </a:t>
            </a:r>
            <a:r>
              <a:rPr lang="en-US" dirty="0"/>
              <a:t>perform the problem size reduction? </a:t>
            </a:r>
            <a:r>
              <a:rPr lang="en-US" dirty="0">
                <a:solidFill>
                  <a:srgbClr val="C00000"/>
                </a:solidFill>
              </a:rPr>
              <a:t>Yes! about 35 times more efficient – according to </a:t>
            </a:r>
            <a:r>
              <a:rPr lang="en-US" dirty="0" err="1">
                <a:solidFill>
                  <a:srgbClr val="C00000"/>
                </a:solidFill>
              </a:rPr>
              <a:t>Ploussard</a:t>
            </a:r>
            <a:r>
              <a:rPr lang="en-US" dirty="0">
                <a:solidFill>
                  <a:srgbClr val="C00000"/>
                </a:solidFill>
              </a:rPr>
              <a:t>, Q., et al.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Ex-ante or ex-post? </a:t>
            </a:r>
            <a:r>
              <a:rPr lang="en-US" dirty="0">
                <a:solidFill>
                  <a:srgbClr val="C00000"/>
                </a:solidFill>
              </a:rPr>
              <a:t>Ex-post! We got rich data from models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Time consumption of the method? </a:t>
            </a:r>
            <a:r>
              <a:rPr lang="en-US" dirty="0">
                <a:solidFill>
                  <a:srgbClr val="C00000"/>
                </a:solidFill>
              </a:rPr>
              <a:t>60 min without considering the execution of the relaxed model and only 24 nodes!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Thus, We: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0" dirty="0"/>
              <a:t>Use of </a:t>
            </a:r>
            <a:r>
              <a:rPr lang="en-US" b="1" dirty="0"/>
              <a:t>representative days/hours/weeks</a:t>
            </a:r>
            <a:r>
              <a:rPr lang="en-US" b="0" dirty="0"/>
              <a:t> or </a:t>
            </a:r>
            <a:r>
              <a:rPr lang="en-US" b="1" dirty="0"/>
              <a:t>non-homogenous sets of hours/days </a:t>
            </a:r>
            <a:r>
              <a:rPr lang="en-US" b="0" dirty="0"/>
              <a:t>to reduce computational complexity of plan</a:t>
            </a:r>
            <a:r>
              <a:rPr lang="en-US" b="0" dirty="0">
                <a:solidFill>
                  <a:schemeClr val="tx2"/>
                </a:solidFill>
              </a:rPr>
              <a:t>ning models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For the selection of these representatives, </a:t>
            </a:r>
            <a:r>
              <a:rPr lang="en-US" b="1" dirty="0">
                <a:solidFill>
                  <a:schemeClr val="tx2"/>
                </a:solidFill>
              </a:rPr>
              <a:t>clustering</a:t>
            </a:r>
            <a:r>
              <a:rPr lang="en-US" dirty="0">
                <a:solidFill>
                  <a:schemeClr val="tx2"/>
                </a:solidFill>
              </a:rPr>
              <a:t> is usually performed over a large set of multi-dimensional input data.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Use a </a:t>
            </a:r>
            <a:r>
              <a:rPr lang="en-US" b="1" dirty="0">
                <a:solidFill>
                  <a:schemeClr val="tx2"/>
                </a:solidFill>
              </a:rPr>
              <a:t>relaxed version of the planning model (i.e., TEP with continuous variables)</a:t>
            </a:r>
            <a:r>
              <a:rPr lang="en-US" dirty="0">
                <a:solidFill>
                  <a:schemeClr val="tx2"/>
                </a:solidFill>
              </a:rPr>
              <a:t> in the </a:t>
            </a:r>
            <a:r>
              <a:rPr lang="en-US" b="1" i="1" dirty="0">
                <a:solidFill>
                  <a:schemeClr val="tx2"/>
                </a:solidFill>
              </a:rPr>
              <a:t>“a posteriori”</a:t>
            </a:r>
            <a:r>
              <a:rPr lang="en-US" dirty="0">
                <a:solidFill>
                  <a:schemeClr val="tx2"/>
                </a:solidFill>
              </a:rPr>
              <a:t> scheme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The relaxed version is usually executed per hour, day, or week but also for all the year in a </a:t>
            </a:r>
            <a:r>
              <a:rPr lang="en-GB" b="1" dirty="0">
                <a:solidFill>
                  <a:schemeClr val="tx2"/>
                </a:solidFill>
              </a:rPr>
              <a:t>deterministic planning approach.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Problems &amp; Gaps: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Considering a huge amounts of</a:t>
            </a:r>
            <a:r>
              <a:rPr lang="en-GB" b="1" dirty="0"/>
              <a:t> weather data, </a:t>
            </a:r>
            <a:r>
              <a:rPr lang="en-GB" dirty="0"/>
              <a:t>solving the relaxed model for all possible input days might still be computationally</a:t>
            </a:r>
            <a:r>
              <a:rPr lang="en-GB" b="1" dirty="0"/>
              <a:t> </a:t>
            </a:r>
            <a:r>
              <a:rPr lang="en-GB" dirty="0"/>
              <a:t>demanding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b="1" dirty="0"/>
              <a:t>Using a learning algorithm to approximate the outputs of the relaxed model</a:t>
            </a:r>
            <a:endParaRPr lang="en-US" b="1" dirty="0"/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Accuracy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Scalability</a:t>
            </a:r>
          </a:p>
        </p:txBody>
      </p:sp>
    </p:spTree>
    <p:extLst>
      <p:ext uri="{BB962C8B-B14F-4D97-AF65-F5344CB8AC3E}">
        <p14:creationId xmlns:p14="http://schemas.microsoft.com/office/powerpoint/2010/main" val="2894968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Gaps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487137" y="2156806"/>
            <a:ext cx="10888785" cy="403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Literature: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Do we need to </a:t>
            </a:r>
            <a:r>
              <a:rPr lang="en-US" dirty="0"/>
              <a:t>perform the problem size reduction? </a:t>
            </a:r>
            <a:r>
              <a:rPr lang="en-US" b="1" dirty="0">
                <a:solidFill>
                  <a:srgbClr val="53565A"/>
                </a:solidFill>
              </a:rPr>
              <a:t>Yes! about 35 times more efficient </a:t>
            </a:r>
            <a:r>
              <a:rPr lang="en-US" dirty="0">
                <a:solidFill>
                  <a:srgbClr val="53565A"/>
                </a:solidFill>
              </a:rPr>
              <a:t>– according to </a:t>
            </a:r>
            <a:r>
              <a:rPr lang="en-US" dirty="0" err="1">
                <a:solidFill>
                  <a:srgbClr val="53565A"/>
                </a:solidFill>
              </a:rPr>
              <a:t>Ploussard</a:t>
            </a:r>
            <a:r>
              <a:rPr lang="en-US" dirty="0">
                <a:solidFill>
                  <a:srgbClr val="53565A"/>
                </a:solidFill>
              </a:rPr>
              <a:t>, Q., et al.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Ex-ante or ex-post? </a:t>
            </a:r>
            <a:r>
              <a:rPr lang="en-US" b="1" dirty="0">
                <a:solidFill>
                  <a:srgbClr val="53565A"/>
                </a:solidFill>
              </a:rPr>
              <a:t>Ex-post! </a:t>
            </a:r>
            <a:r>
              <a:rPr lang="en-US" dirty="0">
                <a:solidFill>
                  <a:srgbClr val="53565A"/>
                </a:solidFill>
              </a:rPr>
              <a:t>We got </a:t>
            </a:r>
            <a:r>
              <a:rPr lang="en-US" b="1" dirty="0">
                <a:solidFill>
                  <a:srgbClr val="53565A"/>
                </a:solidFill>
              </a:rPr>
              <a:t>rich data </a:t>
            </a:r>
            <a:r>
              <a:rPr lang="en-US" dirty="0">
                <a:solidFill>
                  <a:srgbClr val="53565A"/>
                </a:solidFill>
              </a:rPr>
              <a:t>from models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Time consumption of the method? </a:t>
            </a:r>
            <a:r>
              <a:rPr lang="en-US" b="1" dirty="0">
                <a:solidFill>
                  <a:srgbClr val="53565A"/>
                </a:solidFill>
              </a:rPr>
              <a:t>60 min without considering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53565A"/>
                </a:solidFill>
              </a:rPr>
              <a:t>the execution of the relaxed model and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53565A"/>
                </a:solidFill>
              </a:rPr>
              <a:t>only 24 nodes!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Thus, We: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0" dirty="0"/>
              <a:t>Use of </a:t>
            </a:r>
            <a:r>
              <a:rPr lang="en-US" b="1" dirty="0"/>
              <a:t>representative days/hours/weeks</a:t>
            </a:r>
            <a:r>
              <a:rPr lang="en-US" b="0" dirty="0"/>
              <a:t> or </a:t>
            </a:r>
            <a:r>
              <a:rPr lang="en-US" b="1" dirty="0"/>
              <a:t>non-homogenous sets of hours/days </a:t>
            </a:r>
            <a:r>
              <a:rPr lang="en-US" b="0" dirty="0"/>
              <a:t>to reduce computational complexity of plan</a:t>
            </a:r>
            <a:r>
              <a:rPr lang="en-US" b="0" dirty="0">
                <a:solidFill>
                  <a:schemeClr val="tx2"/>
                </a:solidFill>
              </a:rPr>
              <a:t>ning models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For the selection of these representatives, </a:t>
            </a:r>
            <a:r>
              <a:rPr lang="en-US" b="1" dirty="0">
                <a:solidFill>
                  <a:schemeClr val="tx2"/>
                </a:solidFill>
              </a:rPr>
              <a:t>clustering</a:t>
            </a:r>
            <a:r>
              <a:rPr lang="en-US" dirty="0">
                <a:solidFill>
                  <a:schemeClr val="tx2"/>
                </a:solidFill>
              </a:rPr>
              <a:t> is usually performed over a large set of multi-dimensional input data.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Use a </a:t>
            </a:r>
            <a:r>
              <a:rPr lang="en-US" b="1" dirty="0">
                <a:solidFill>
                  <a:schemeClr val="tx2"/>
                </a:solidFill>
              </a:rPr>
              <a:t>relaxed version of the planning model (i.e., TEP with continuous variables)</a:t>
            </a:r>
            <a:r>
              <a:rPr lang="en-US" dirty="0">
                <a:solidFill>
                  <a:schemeClr val="tx2"/>
                </a:solidFill>
              </a:rPr>
              <a:t> in the </a:t>
            </a:r>
            <a:r>
              <a:rPr lang="en-US" b="1" i="1" dirty="0">
                <a:solidFill>
                  <a:schemeClr val="tx2"/>
                </a:solidFill>
              </a:rPr>
              <a:t>“a posteriori”</a:t>
            </a:r>
            <a:r>
              <a:rPr lang="en-US" dirty="0">
                <a:solidFill>
                  <a:schemeClr val="tx2"/>
                </a:solidFill>
              </a:rPr>
              <a:t> scheme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The relaxed version is usually executed per hour, day, or week but also for all the year in a </a:t>
            </a:r>
            <a:r>
              <a:rPr lang="en-GB" b="1" dirty="0">
                <a:solidFill>
                  <a:schemeClr val="tx2"/>
                </a:solidFill>
              </a:rPr>
              <a:t>deterministic planning approach.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Problems &amp; Gaps: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Considering a huge amounts of</a:t>
            </a:r>
            <a:r>
              <a:rPr lang="en-GB" b="1" dirty="0"/>
              <a:t> weather data, </a:t>
            </a:r>
            <a:r>
              <a:rPr lang="en-GB" dirty="0"/>
              <a:t>solving the relaxed model for all possible input days might still be computationally</a:t>
            </a:r>
            <a:r>
              <a:rPr lang="en-GB" b="1" dirty="0"/>
              <a:t> </a:t>
            </a:r>
            <a:r>
              <a:rPr lang="en-GB" dirty="0"/>
              <a:t>demanding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b="1" dirty="0"/>
              <a:t>Using a learning algorithm to approximate the outputs of the relaxed model</a:t>
            </a:r>
            <a:endParaRPr lang="en-US" b="1" dirty="0"/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Accuracy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Scalability</a:t>
            </a:r>
          </a:p>
        </p:txBody>
      </p:sp>
    </p:spTree>
    <p:extLst>
      <p:ext uri="{BB962C8B-B14F-4D97-AF65-F5344CB8AC3E}">
        <p14:creationId xmlns:p14="http://schemas.microsoft.com/office/powerpoint/2010/main" val="32123476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_nueva_marca_16:9">
  <a:themeElements>
    <a:clrScheme name="Personalizado 1">
      <a:dk1>
        <a:srgbClr val="53565A"/>
      </a:dk1>
      <a:lt1>
        <a:srgbClr val="FFFFFF"/>
      </a:lt1>
      <a:dk2>
        <a:srgbClr val="53565A"/>
      </a:dk2>
      <a:lt2>
        <a:srgbClr val="FFFFFF"/>
      </a:lt2>
      <a:accent1>
        <a:srgbClr val="FFB81C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Nueva_Plantilla_ppt_4X3">
      <a:majorFont>
        <a:latin typeface="Futura LT Pro Book"/>
        <a:ea typeface=""/>
        <a:cs typeface=""/>
      </a:majorFont>
      <a:minorFont>
        <a:latin typeface="Futura LT Pro Medium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_point_16_9__.potx" id="{DC64D7C8-36E0-482A-86AD-8E4611F1C0B6}" vid="{542E3CBB-83D3-4322-8FE8-0DBFE632A8B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Research-Proposal_KULeuven</Template>
  <TotalTime>8058</TotalTime>
  <Words>3546</Words>
  <Application>Microsoft Office PowerPoint</Application>
  <PresentationFormat>Panorámica</PresentationFormat>
  <Paragraphs>492</Paragraphs>
  <Slides>34</Slides>
  <Notes>8</Notes>
  <HiddenSlides>10</HiddenSlides>
  <MMClips>0</MMClips>
  <ScaleCrop>false</ScaleCrop>
  <HeadingPairs>
    <vt:vector size="8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Consolas</vt:lpstr>
      <vt:lpstr>Futura LT Pro Book</vt:lpstr>
      <vt:lpstr>Futura LT Pro Medium</vt:lpstr>
      <vt:lpstr>Times New Roman</vt:lpstr>
      <vt:lpstr>Wingdings</vt:lpstr>
      <vt:lpstr>Tema_nueva_marca_16:9</vt:lpstr>
      <vt:lpstr>Worksheet</vt:lpstr>
      <vt:lpstr>Presentación de PowerPoint</vt:lpstr>
      <vt:lpstr>Presentación de PowerPoint</vt:lpstr>
      <vt:lpstr>Presentación de PowerPoint</vt:lpstr>
      <vt:lpstr>Presentación de PowerPoint</vt:lpstr>
      <vt:lpstr>Problem Definition</vt:lpstr>
      <vt:lpstr>State-of-the-art</vt:lpstr>
      <vt:lpstr>Presentación de PowerPoint</vt:lpstr>
      <vt:lpstr>Keys &amp; Gaps</vt:lpstr>
      <vt:lpstr>Gaps</vt:lpstr>
      <vt:lpstr>Summary</vt:lpstr>
      <vt:lpstr>Proposal: Part 1  Enhancing parts of the Operational State Aggregation Method using Learning Algorithms   </vt:lpstr>
      <vt:lpstr>Learning-assisted optimization approaches</vt:lpstr>
      <vt:lpstr>Surrogate Models -&gt; Hybrid Models</vt:lpstr>
      <vt:lpstr>Proposal: Learning approaches</vt:lpstr>
      <vt:lpstr>Neural Networks</vt:lpstr>
      <vt:lpstr>Research Plan</vt:lpstr>
      <vt:lpstr>Understanding Neural Networks: Forecasting example</vt:lpstr>
      <vt:lpstr>Presentación de PowerPoint</vt:lpstr>
      <vt:lpstr>Understanding Neural Networks:  Optimal Number of Neurons</vt:lpstr>
      <vt:lpstr>Understanding Neural Networks:  Regularization technique - Dropout</vt:lpstr>
      <vt:lpstr>Understanding Neural Networks:  Regularization technique - Weight Decay</vt:lpstr>
      <vt:lpstr>Presentación de PowerPoint</vt:lpstr>
      <vt:lpstr>DC-Optimal Power Flow via an ANN</vt:lpstr>
      <vt:lpstr>DC-Optimal Power Flow via an ANN</vt:lpstr>
      <vt:lpstr>DC-Optimal Power Flow via an ANN</vt:lpstr>
      <vt:lpstr>DC-Optimal Power Flow via an ANN</vt:lpstr>
      <vt:lpstr>DC-Optimal Power Flow via an ANN</vt:lpstr>
      <vt:lpstr>DC-Optimal Power Flow via an ANN</vt:lpstr>
      <vt:lpstr>Proposal Operational State Aggregation Method Based on Benefits using Learning Algorithms   </vt:lpstr>
      <vt:lpstr>Proposal Operational State Aggregation Method Based on Benefits using Learning Algorithms   </vt:lpstr>
      <vt:lpstr>Proposal - Part 1: How to get the total benefit? </vt:lpstr>
      <vt:lpstr>Research Plan</vt:lpstr>
      <vt:lpstr>Proposal: Part 2</vt:lpstr>
      <vt:lpstr>A Learning-Assisted Optimization Model for Power System Planning</vt:lpstr>
    </vt:vector>
  </TitlesOfParts>
  <Company>Universidad Pontificia Comillas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Erik Francisco Álvarez Quispe</dc:creator>
  <cp:lastModifiedBy>Erik Francisco Álvarez Quispe</cp:lastModifiedBy>
  <cp:revision>68</cp:revision>
  <dcterms:created xsi:type="dcterms:W3CDTF">2023-02-05T18:21:51Z</dcterms:created>
  <dcterms:modified xsi:type="dcterms:W3CDTF">2023-05-18T09:07:30Z</dcterms:modified>
</cp:coreProperties>
</file>